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8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4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6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24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1/26/2023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463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1/26/2023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64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1/26/2023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8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1/26/2023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03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1/26/2023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25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00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72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96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3">
            <a:extLst>
              <a:ext uri="{FF2B5EF4-FFF2-40B4-BE49-F238E27FC236}">
                <a16:creationId xmlns:a16="http://schemas.microsoft.com/office/drawing/2014/main" id="{BB5DDEB2-1A99-4822-BC88-309C2EBDC3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414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2D4AD58-890F-4115-A80A-5F186763370A}"/>
              </a:ext>
            </a:extLst>
          </p:cNvPr>
          <p:cNvSpPr txBox="1"/>
          <p:nvPr/>
        </p:nvSpPr>
        <p:spPr>
          <a:xfrm>
            <a:off x="2331988" y="1905506"/>
            <a:ext cx="752802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THERE’LL BE </a:t>
            </a:r>
          </a:p>
          <a:p>
            <a:pPr algn="ctr"/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GLADNESS</a:t>
            </a:r>
          </a:p>
        </p:txBody>
      </p:sp>
    </p:spTree>
    <p:extLst>
      <p:ext uri="{BB962C8B-B14F-4D97-AF65-F5344CB8AC3E}">
        <p14:creationId xmlns:p14="http://schemas.microsoft.com/office/powerpoint/2010/main" val="3271017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3">
            <a:extLst>
              <a:ext uri="{FF2B5EF4-FFF2-40B4-BE49-F238E27FC236}">
                <a16:creationId xmlns:a16="http://schemas.microsoft.com/office/drawing/2014/main" id="{BB5DDEB2-1A99-4822-BC88-309C2EBDC3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414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B1F022A-B71C-48AC-AE9D-B31A4EAC8809}"/>
              </a:ext>
            </a:extLst>
          </p:cNvPr>
          <p:cNvSpPr txBox="1"/>
          <p:nvPr/>
        </p:nvSpPr>
        <p:spPr>
          <a:xfrm>
            <a:off x="1828800" y="1997839"/>
            <a:ext cx="8534400" cy="3970318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There’ll be gladness, so much gladness,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we walk with Christ our Friend,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kingdom of the blessed,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our journey comes to end.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kingdom of the blessed,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our journey comes to end.</a:t>
            </a:r>
          </a:p>
        </p:txBody>
      </p:sp>
    </p:spTree>
    <p:extLst>
      <p:ext uri="{BB962C8B-B14F-4D97-AF65-F5344CB8AC3E}">
        <p14:creationId xmlns:p14="http://schemas.microsoft.com/office/powerpoint/2010/main" val="9207755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3">
            <a:extLst>
              <a:ext uri="{FF2B5EF4-FFF2-40B4-BE49-F238E27FC236}">
                <a16:creationId xmlns:a16="http://schemas.microsoft.com/office/drawing/2014/main" id="{BB5DDEB2-1A99-4822-BC88-309C2EBDC3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414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B1F022A-B71C-48AC-AE9D-B31A4EAC8809}"/>
              </a:ext>
            </a:extLst>
          </p:cNvPr>
          <p:cNvSpPr txBox="1"/>
          <p:nvPr/>
        </p:nvSpPr>
        <p:spPr>
          <a:xfrm>
            <a:off x="1828800" y="1997839"/>
            <a:ext cx="8534400" cy="3970318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my brother, come my sister,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Let us hasten that glad day,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in victory death is swallowed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our tears are wiped away.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in victory death is swallowed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our tears are wiped away.</a:t>
            </a:r>
          </a:p>
        </p:txBody>
      </p:sp>
    </p:spTree>
    <p:extLst>
      <p:ext uri="{BB962C8B-B14F-4D97-AF65-F5344CB8AC3E}">
        <p14:creationId xmlns:p14="http://schemas.microsoft.com/office/powerpoint/2010/main" val="676553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3">
            <a:extLst>
              <a:ext uri="{FF2B5EF4-FFF2-40B4-BE49-F238E27FC236}">
                <a16:creationId xmlns:a16="http://schemas.microsoft.com/office/drawing/2014/main" id="{BB5DDEB2-1A99-4822-BC88-309C2EBDC3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414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B1F022A-B71C-48AC-AE9D-B31A4EAC8809}"/>
              </a:ext>
            </a:extLst>
          </p:cNvPr>
          <p:cNvSpPr txBox="1"/>
          <p:nvPr/>
        </p:nvSpPr>
        <p:spPr>
          <a:xfrm>
            <a:off x="1828800" y="1997839"/>
            <a:ext cx="8534400" cy="3970318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Wake up Judah, wake up Israel,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Hearken to your Father’s plea,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obey the Lord’s commandments.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attain salvation free.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obey the Lord’s commandments.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attain salvation free.</a:t>
            </a:r>
          </a:p>
        </p:txBody>
      </p:sp>
    </p:spTree>
    <p:extLst>
      <p:ext uri="{BB962C8B-B14F-4D97-AF65-F5344CB8AC3E}">
        <p14:creationId xmlns:p14="http://schemas.microsoft.com/office/powerpoint/2010/main" val="15948973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3">
            <a:extLst>
              <a:ext uri="{FF2B5EF4-FFF2-40B4-BE49-F238E27FC236}">
                <a16:creationId xmlns:a16="http://schemas.microsoft.com/office/drawing/2014/main" id="{BB5DDEB2-1A99-4822-BC88-309C2EBDC3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414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B1F022A-B71C-48AC-AE9D-B31A4EAC8809}"/>
              </a:ext>
            </a:extLst>
          </p:cNvPr>
          <p:cNvSpPr txBox="1"/>
          <p:nvPr/>
        </p:nvSpPr>
        <p:spPr>
          <a:xfrm>
            <a:off x="1828800" y="1997839"/>
            <a:ext cx="8534400" cy="3970318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 the shepherd, the Lord’s shepherd,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Clear and louder is the call,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Quickly heed this voice from heaven,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Soon the wrath of God will fall.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Quickly heed this voice from heaven, 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Soon the wrath of God will fall.</a:t>
            </a:r>
          </a:p>
        </p:txBody>
      </p:sp>
    </p:spTree>
    <p:extLst>
      <p:ext uri="{BB962C8B-B14F-4D97-AF65-F5344CB8AC3E}">
        <p14:creationId xmlns:p14="http://schemas.microsoft.com/office/powerpoint/2010/main" val="22902088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3">
            <a:extLst>
              <a:ext uri="{FF2B5EF4-FFF2-40B4-BE49-F238E27FC236}">
                <a16:creationId xmlns:a16="http://schemas.microsoft.com/office/drawing/2014/main" id="{BB5DDEB2-1A99-4822-BC88-309C2EBDC3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414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B1F022A-B71C-48AC-AE9D-B31A4EAC8809}"/>
              </a:ext>
            </a:extLst>
          </p:cNvPr>
          <p:cNvSpPr txBox="1"/>
          <p:nvPr/>
        </p:nvSpPr>
        <p:spPr>
          <a:xfrm>
            <a:off x="1828800" y="1997839"/>
            <a:ext cx="8534400" cy="3970318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Kingdom, promised Kingdom,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dwellers will enjoy,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shall eat butter and honey,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There’ll be truth and peace and joy.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shall eat butter and honey,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There’ll be truth and peace and joy.</a:t>
            </a:r>
          </a:p>
        </p:txBody>
      </p:sp>
    </p:spTree>
    <p:extLst>
      <p:ext uri="{BB962C8B-B14F-4D97-AF65-F5344CB8AC3E}">
        <p14:creationId xmlns:p14="http://schemas.microsoft.com/office/powerpoint/2010/main" val="2923290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ctVTI">
  <a:themeElements>
    <a:clrScheme name="AnalogousFromLightSeedLeftStep">
      <a:dk1>
        <a:srgbClr val="000000"/>
      </a:dk1>
      <a:lt1>
        <a:srgbClr val="FFFFFF"/>
      </a:lt1>
      <a:dk2>
        <a:srgbClr val="242741"/>
      </a:dk2>
      <a:lt2>
        <a:srgbClr val="E2E3E8"/>
      </a:lt2>
      <a:accent1>
        <a:srgbClr val="A7A277"/>
      </a:accent1>
      <a:accent2>
        <a:srgbClr val="BE9875"/>
      </a:accent2>
      <a:accent3>
        <a:srgbClr val="CA928E"/>
      </a:accent3>
      <a:accent4>
        <a:srgbClr val="C07992"/>
      </a:accent4>
      <a:accent5>
        <a:srgbClr val="C98EBB"/>
      </a:accent5>
      <a:accent6>
        <a:srgbClr val="B379C0"/>
      </a:accent6>
      <a:hlink>
        <a:srgbClr val="6970AE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219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 Nova</vt:lpstr>
      <vt:lpstr>Arial Nova Light</vt:lpstr>
      <vt:lpstr>Calibri</vt:lpstr>
      <vt:lpstr>Maiandra GD</vt:lpstr>
      <vt:lpstr>RetrospectVTI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4</cp:revision>
  <dcterms:created xsi:type="dcterms:W3CDTF">2020-11-14T08:07:53Z</dcterms:created>
  <dcterms:modified xsi:type="dcterms:W3CDTF">2023-01-26T07:34:11Z</dcterms:modified>
</cp:coreProperties>
</file>