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56" r:id="rId2"/>
    <p:sldId id="257" r:id="rId3"/>
    <p:sldId id="258" r:id="rId4"/>
    <p:sldId id="260" r:id="rId5"/>
    <p:sldId id="262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6/2/2023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12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66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95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0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6/2/2023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96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51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6/2/2023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6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6/2/2023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45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6/2/2023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567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6/2/2023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119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5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84" r:id="rId5"/>
    <p:sldLayoutId id="2147483690" r:id="rId6"/>
    <p:sldLayoutId id="2147483691" r:id="rId7"/>
    <p:sldLayoutId id="2147483681" r:id="rId8"/>
    <p:sldLayoutId id="2147483682" r:id="rId9"/>
    <p:sldLayoutId id="2147483683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A0909DB-342F-438A-93EE-DF1AB8226F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528" b="2203"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48A0577-012D-4068-B535-D48ABDF90131}"/>
              </a:ext>
            </a:extLst>
          </p:cNvPr>
          <p:cNvSpPr txBox="1"/>
          <p:nvPr/>
        </p:nvSpPr>
        <p:spPr>
          <a:xfrm>
            <a:off x="1096865" y="1166842"/>
            <a:ext cx="9998270" cy="4524315"/>
          </a:xfrm>
          <a:prstGeom prst="rect">
            <a:avLst/>
          </a:prstGeom>
          <a:blipFill dpi="0" rotWithShape="1">
            <a:blip r:embed="rId3">
              <a:alphaModFix amt="50000"/>
            </a:blip>
            <a:srcRect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 ROD WE HAVE BELIEVED</a:t>
            </a:r>
          </a:p>
        </p:txBody>
      </p:sp>
    </p:spTree>
    <p:extLst>
      <p:ext uri="{BB962C8B-B14F-4D97-AF65-F5344CB8AC3E}">
        <p14:creationId xmlns:p14="http://schemas.microsoft.com/office/powerpoint/2010/main" val="2200886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ite chapel beside body of water">
            <a:extLst>
              <a:ext uri="{FF2B5EF4-FFF2-40B4-BE49-F238E27FC236}">
                <a16:creationId xmlns:a16="http://schemas.microsoft.com/office/drawing/2014/main" id="{AD475070-EE27-4409-9DA7-13CE08720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91" y="242887"/>
            <a:ext cx="11688417" cy="6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6D387D-4F8A-4829-91D7-1813EE82EB59}"/>
              </a:ext>
            </a:extLst>
          </p:cNvPr>
          <p:cNvSpPr txBox="1"/>
          <p:nvPr/>
        </p:nvSpPr>
        <p:spPr>
          <a:xfrm>
            <a:off x="675861" y="612843"/>
            <a:ext cx="6798365" cy="56323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1</a:t>
            </a:r>
            <a:br>
              <a:rPr lang="en-US" sz="3600" dirty="0">
                <a:solidFill>
                  <a:srgbClr val="7030A0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What a Rod we have believed!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Nineteen twenty nine it came,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By the Savior it's appointed,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To return the captives home;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It’s a good uniting message,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Makes us loving to become,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Since we know the truth for this age;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Bless, O bless His Holy Name.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endParaRPr lang="en-US" sz="3600" dirty="0">
              <a:solidFill>
                <a:schemeClr val="bg1"/>
              </a:solidFill>
              <a:latin typeface="Poor Richard" panose="020805020505050207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355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ite chapel beside body of water">
            <a:extLst>
              <a:ext uri="{FF2B5EF4-FFF2-40B4-BE49-F238E27FC236}">
                <a16:creationId xmlns:a16="http://schemas.microsoft.com/office/drawing/2014/main" id="{AD475070-EE27-4409-9DA7-13CE08720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91" y="242887"/>
            <a:ext cx="11688417" cy="6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6D387D-4F8A-4829-91D7-1813EE82EB59}"/>
              </a:ext>
            </a:extLst>
          </p:cNvPr>
          <p:cNvSpPr txBox="1"/>
          <p:nvPr/>
        </p:nvSpPr>
        <p:spPr>
          <a:xfrm>
            <a:off x="4757530" y="612843"/>
            <a:ext cx="6798365" cy="56323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2</a:t>
            </a:r>
            <a:br>
              <a:rPr lang="en-US" sz="3600" dirty="0">
                <a:solidFill>
                  <a:srgbClr val="7030A0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What a Rod we have believed! 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In year nineteen forty three,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Davidians we were so named,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For in the Kingdom we’ll be;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It's a really searching message,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Urging us to get reformed,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Though the devil we will enrage,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Woe to him for he is doomed!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endParaRPr lang="en-US" sz="3600" dirty="0">
              <a:solidFill>
                <a:schemeClr val="bg1"/>
              </a:solidFill>
              <a:latin typeface="Poor Richard" panose="020805020505050207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968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ite chapel beside body of water">
            <a:extLst>
              <a:ext uri="{FF2B5EF4-FFF2-40B4-BE49-F238E27FC236}">
                <a16:creationId xmlns:a16="http://schemas.microsoft.com/office/drawing/2014/main" id="{AD475070-EE27-4409-9DA7-13CE08720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91" y="242887"/>
            <a:ext cx="11688417" cy="6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6D387D-4F8A-4829-91D7-1813EE82EB59}"/>
              </a:ext>
            </a:extLst>
          </p:cNvPr>
          <p:cNvSpPr txBox="1"/>
          <p:nvPr/>
        </p:nvSpPr>
        <p:spPr>
          <a:xfrm>
            <a:off x="675861" y="612843"/>
            <a:ext cx="6798365" cy="56323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3</a:t>
            </a:r>
            <a:br>
              <a:rPr lang="en-US" sz="3600" dirty="0">
                <a:solidFill>
                  <a:srgbClr val="7030A0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What a Rod we have believed! 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In year nineteen fifty-four,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It was finally completed,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And it will all things restore;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The chariot went back to heaven,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Satan who saw truth revealed,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Sought to divert all God’s children,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From the prophecies unsealed.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endParaRPr lang="en-US" sz="3600" dirty="0">
              <a:solidFill>
                <a:schemeClr val="bg1"/>
              </a:solidFill>
              <a:latin typeface="Poor Richard" panose="020805020505050207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304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ite chapel beside body of water">
            <a:extLst>
              <a:ext uri="{FF2B5EF4-FFF2-40B4-BE49-F238E27FC236}">
                <a16:creationId xmlns:a16="http://schemas.microsoft.com/office/drawing/2014/main" id="{AD475070-EE27-4409-9DA7-13CE08720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91" y="242885"/>
            <a:ext cx="11688417" cy="6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6D387D-4F8A-4829-91D7-1813EE82EB59}"/>
              </a:ext>
            </a:extLst>
          </p:cNvPr>
          <p:cNvSpPr txBox="1"/>
          <p:nvPr/>
        </p:nvSpPr>
        <p:spPr>
          <a:xfrm>
            <a:off x="4346714" y="612843"/>
            <a:ext cx="7222434" cy="56323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4</a:t>
            </a:r>
            <a:br>
              <a:rPr lang="en-US" sz="3600" dirty="0">
                <a:solidFill>
                  <a:srgbClr val="7030A0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What a Rod we have believed! 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In year nineteen fifty-nine,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Satan who was discontented,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Attempted a blow that time;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But the Lord kept the Rod thriving,</a:t>
            </a:r>
            <a:b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He preserved this precious gem,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Though false doctrines keep on coming,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Praise to God we’re safe from them.</a:t>
            </a:r>
            <a:br>
              <a:rPr lang="en-US" dirty="0"/>
            </a:br>
            <a:endParaRPr lang="en-US" sz="3600" dirty="0">
              <a:solidFill>
                <a:schemeClr val="bg1"/>
              </a:solidFill>
              <a:latin typeface="Poor Richard" panose="020805020505050207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346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ite chapel beside body of water">
            <a:extLst>
              <a:ext uri="{FF2B5EF4-FFF2-40B4-BE49-F238E27FC236}">
                <a16:creationId xmlns:a16="http://schemas.microsoft.com/office/drawing/2014/main" id="{AD475070-EE27-4409-9DA7-13CE08720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91" y="242887"/>
            <a:ext cx="11688417" cy="6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6D387D-4F8A-4829-91D7-1813EE82EB59}"/>
              </a:ext>
            </a:extLst>
          </p:cNvPr>
          <p:cNvSpPr txBox="1"/>
          <p:nvPr/>
        </p:nvSpPr>
        <p:spPr>
          <a:xfrm>
            <a:off x="675861" y="612843"/>
            <a:ext cx="6798365" cy="56323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5</a:t>
            </a:r>
            <a:br>
              <a:rPr lang="en-US" sz="3600" dirty="0">
                <a:solidFill>
                  <a:srgbClr val="7030A0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What a Rod we have believed! 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Tells us to expect a man,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Who by Christ will be appointed,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Prior to His </a:t>
            </a:r>
            <a:r>
              <a:rPr lang="en-US" sz="3600">
                <a:solidFill>
                  <a:srgbClr val="002060"/>
                </a:solidFill>
                <a:latin typeface="Poor Richard" panose="02080502050505020702" pitchFamily="18" charset="0"/>
              </a:rPr>
              <a:t>soon return;</a:t>
            </a:r>
            <a:endParaRPr lang="en-US" sz="3600" dirty="0">
              <a:solidFill>
                <a:srgbClr val="002060"/>
              </a:solidFill>
              <a:latin typeface="Poor Richard" panose="02080502050505020702" pitchFamily="18" charset="0"/>
            </a:endParaRP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Let’s obey the truth with full joy,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To escape the coming doom,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Soon, very soon, we will enjoy,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Forever in the Kingdom.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endParaRPr lang="en-US" sz="3600" dirty="0">
              <a:solidFill>
                <a:schemeClr val="bg1"/>
              </a:solidFill>
              <a:latin typeface="Poor Richard" panose="020805020505050207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6013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223C2E"/>
      </a:dk2>
      <a:lt2>
        <a:srgbClr val="E8E2E5"/>
      </a:lt2>
      <a:accent1>
        <a:srgbClr val="47B479"/>
      </a:accent1>
      <a:accent2>
        <a:srgbClr val="3BB140"/>
      </a:accent2>
      <a:accent3>
        <a:srgbClr val="6EB146"/>
      </a:accent3>
      <a:accent4>
        <a:srgbClr val="93AB39"/>
      </a:accent4>
      <a:accent5>
        <a:srgbClr val="B69F47"/>
      </a:accent5>
      <a:accent6>
        <a:srgbClr val="B1683B"/>
      </a:accent6>
      <a:hlink>
        <a:srgbClr val="88852D"/>
      </a:hlink>
      <a:folHlink>
        <a:srgbClr val="7F7F7F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285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Garamond</vt:lpstr>
      <vt:lpstr>Poor Richard</vt:lpstr>
      <vt:lpstr>SavonVTI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6</cp:revision>
  <dcterms:created xsi:type="dcterms:W3CDTF">2019-10-25T13:18:27Z</dcterms:created>
  <dcterms:modified xsi:type="dcterms:W3CDTF">2023-06-02T09:28:00Z</dcterms:modified>
</cp:coreProperties>
</file>