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117BC-2C75-4B41-A748-D5FF97ED0B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72EA56-3917-4103-A93B-66D3F4767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4AD75-4974-43BD-902F-A0EB15DC5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3D7C-A45E-462C-9EA6-3448A48E184F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49151-9A67-4F29-B2A7-7A214EB59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EF458D-7897-47B2-B7FC-4EE6FE484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EF0C-F7BE-4BEB-B0C8-807A841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5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0DDE7-D04D-4A8A-8E33-54D5A7857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1ECD14-22C1-44AA-84C9-DE1FDA07A4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434CA6-45DC-4CE6-8E44-9668706FE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3D7C-A45E-462C-9EA6-3448A48E184F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7B1678-293D-40BA-B291-AAEAFC5E0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A13C03-4F51-4F1F-B27C-7BC07A14B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EF0C-F7BE-4BEB-B0C8-807A841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77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E3028B-6BF8-4E20-A36C-379EF414EC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3905C2-34C2-4F85-9D0D-DEB80106A1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7A2B1F-70EC-479A-A589-82CA8E5C3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3D7C-A45E-462C-9EA6-3448A48E184F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7FE372-8EDF-4DC3-A471-4BCEDFBB3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3FC38-86C4-46F2-8836-F0A94CDB2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EF0C-F7BE-4BEB-B0C8-807A841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86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5ACDC-2151-428A-A3E5-B15DDAEB3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E6261-B719-4F88-B726-84ABFE606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033283-F9ED-4FCD-9F0D-2CF031492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3D7C-A45E-462C-9EA6-3448A48E184F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F7EF38-1402-410E-8ADF-D7E950D18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2EE9C-F12C-4907-80B1-1FDF3FE89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EF0C-F7BE-4BEB-B0C8-807A841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35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1F7A4-AC76-427B-A540-D8A85A190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0AC55A-A999-409C-A031-F2C73C729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6D486-36BA-49D1-9168-55D7247EC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3D7C-A45E-462C-9EA6-3448A48E184F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1C7AE7-818D-4245-955D-5EF189F6B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064101-797E-4525-8F96-F3B3384C7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EF0C-F7BE-4BEB-B0C8-807A841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382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0BAF5-6901-47DF-8FAA-812F42A1A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81AFD-A4EA-4BC9-A8EC-EE898F3A50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B4BC0F-4029-48C6-A61B-0AEA69ED6D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B98CE-49CD-4F01-97B5-98E196B13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3D7C-A45E-462C-9EA6-3448A48E184F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B926D2-4D9A-4C5E-BE21-563704468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B216D3-7846-4D2E-A62B-C566AAA75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EF0C-F7BE-4BEB-B0C8-807A841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18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73C7D-1250-4CB1-BDE1-43F5F25E3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FEBF4-53B7-4461-8680-1892CDEFF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037936-ECA0-4224-AD70-6382A698ED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880D84-7E54-466B-91A3-8CDE9F3F9C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8D92FB-3C07-4EE8-8A6D-642E182728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767F1B-80B9-4617-B2BF-05499FA65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3D7C-A45E-462C-9EA6-3448A48E184F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49C640-DCDC-40A7-943A-9E0162247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3901C8-E710-475C-9F99-4F80211A3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EF0C-F7BE-4BEB-B0C8-807A841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001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8C74E-E826-401C-9C4B-6EAED8733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1B413A-082C-4CF7-B9E9-CD0B0DCFD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3D7C-A45E-462C-9EA6-3448A48E184F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98E515-CA0F-4CD3-B947-74466ABA6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FA11E1-335C-46D4-B9D6-7A3C92E54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EF0C-F7BE-4BEB-B0C8-807A841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804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7F1D22-78EE-4B7F-BF61-6BE324D67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3D7C-A45E-462C-9EA6-3448A48E184F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7EABBF-24DD-4D0E-8847-4F3453726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C865E7-9282-4652-9017-D8CA96DE8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EF0C-F7BE-4BEB-B0C8-807A841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830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6CC90-BA98-4B97-BCFF-AC1C762A8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BE394-9C41-4D56-9D44-C67D77DB9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8F51D-3C2D-443A-A084-783A78F8E5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AA825-FA49-4DC2-8E7C-EC2E6AA8C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3D7C-A45E-462C-9EA6-3448A48E184F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D4F485-8B6A-448F-AF07-031F9F915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49CEE7-7AFC-4E80-BA05-2636E890C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EF0C-F7BE-4BEB-B0C8-807A841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514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CDFF2-C71B-426E-86A1-C3B9D2A54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AC29A4-DFA7-4AE4-8BEA-F9A04D892C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F63EA3-98CD-4377-BBF2-48CC9CE775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ABC263-DED9-418C-B511-9C9DA06DB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3D7C-A45E-462C-9EA6-3448A48E184F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3A70DE-D06E-4EE8-B9FB-CC031668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62E21E-C2EA-4E19-A3D1-87DC3F0C8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EF0C-F7BE-4BEB-B0C8-807A841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4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6DEB4D-C21A-4D65-BC1A-7EAA80966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362F0-C0D5-4B99-8439-BA9A4D6D7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C2BFC-B5C6-4DB7-92B2-0728691130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93D7C-A45E-462C-9EA6-3448A48E184F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3FA63-B9AF-44BC-B757-A7002BF857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04B42C-7314-4072-9EE4-E5973A7E22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FEF0C-F7BE-4BEB-B0C8-807A841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144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enic mountain landscape with stars in the sky">
            <a:extLst>
              <a:ext uri="{FF2B5EF4-FFF2-40B4-BE49-F238E27FC236}">
                <a16:creationId xmlns:a16="http://schemas.microsoft.com/office/drawing/2014/main" id="{FC2B503D-0E2D-482C-8774-8711A10F4C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230307D-F99D-40EC-A8A9-842A2997CD33}"/>
              </a:ext>
            </a:extLst>
          </p:cNvPr>
          <p:cNvSpPr txBox="1"/>
          <p:nvPr/>
        </p:nvSpPr>
        <p:spPr>
          <a:xfrm>
            <a:off x="1926429" y="2411896"/>
            <a:ext cx="833914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Awake my soul</a:t>
            </a:r>
          </a:p>
        </p:txBody>
      </p:sp>
    </p:spTree>
    <p:extLst>
      <p:ext uri="{BB962C8B-B14F-4D97-AF65-F5344CB8AC3E}">
        <p14:creationId xmlns:p14="http://schemas.microsoft.com/office/powerpoint/2010/main" val="186125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enic mountain landscape with stars in the sky">
            <a:extLst>
              <a:ext uri="{FF2B5EF4-FFF2-40B4-BE49-F238E27FC236}">
                <a16:creationId xmlns:a16="http://schemas.microsoft.com/office/drawing/2014/main" id="{72872CE0-6F47-F691-7BA2-0C4BB25199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80F9A06-5A4A-4231-9230-9826D45D675C}"/>
              </a:ext>
            </a:extLst>
          </p:cNvPr>
          <p:cNvSpPr txBox="1"/>
          <p:nvPr/>
        </p:nvSpPr>
        <p:spPr>
          <a:xfrm>
            <a:off x="134470" y="179237"/>
            <a:ext cx="5346473" cy="2246769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1</a:t>
            </a:r>
          </a:p>
          <a:p>
            <a:r>
              <a:rPr lang="en-US" sz="2800" dirty="0">
                <a:solidFill>
                  <a:schemeClr val="bg1"/>
                </a:solidFill>
              </a:rPr>
              <a:t>Oh I thank thee, my dear Lord,</a:t>
            </a:r>
          </a:p>
          <a:p>
            <a:r>
              <a:rPr lang="en-US" sz="2800" dirty="0">
                <a:solidFill>
                  <a:schemeClr val="bg1"/>
                </a:solidFill>
              </a:rPr>
              <a:t>For the Golden oil, thy word,</a:t>
            </a:r>
          </a:p>
          <a:p>
            <a:r>
              <a:rPr lang="en-US" sz="2800" dirty="0">
                <a:solidFill>
                  <a:schemeClr val="bg1"/>
                </a:solidFill>
              </a:rPr>
              <a:t>Day by day, I give thee my soul,</a:t>
            </a:r>
          </a:p>
          <a:p>
            <a:r>
              <a:rPr lang="en-US" sz="2800" dirty="0">
                <a:solidFill>
                  <a:schemeClr val="bg1"/>
                </a:solidFill>
              </a:rPr>
              <a:t>Cleanse my heart, make me whole.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983084-7B90-6497-3C69-D29B10D46E22}"/>
              </a:ext>
            </a:extLst>
          </p:cNvPr>
          <p:cNvSpPr txBox="1"/>
          <p:nvPr/>
        </p:nvSpPr>
        <p:spPr>
          <a:xfrm>
            <a:off x="5961529" y="4247496"/>
            <a:ext cx="6230471" cy="2246769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Refrain</a:t>
            </a:r>
          </a:p>
          <a:p>
            <a:r>
              <a:rPr lang="en-US" sz="2800" dirty="0">
                <a:solidFill>
                  <a:schemeClr val="bg1"/>
                </a:solidFill>
              </a:rPr>
              <a:t>Awake my soul, Awake my soul,</a:t>
            </a:r>
          </a:p>
          <a:p>
            <a:r>
              <a:rPr lang="en-US" sz="2800" dirty="0">
                <a:solidFill>
                  <a:schemeClr val="bg1"/>
                </a:solidFill>
              </a:rPr>
              <a:t>Time is short, therefore awake my soul,</a:t>
            </a:r>
          </a:p>
          <a:p>
            <a:r>
              <a:rPr lang="en-US" sz="2800" dirty="0">
                <a:solidFill>
                  <a:schemeClr val="bg1"/>
                </a:solidFill>
              </a:rPr>
              <a:t>I open my heart the Rod to understand,</a:t>
            </a:r>
          </a:p>
          <a:p>
            <a:r>
              <a:rPr lang="en-US" sz="2800" dirty="0">
                <a:solidFill>
                  <a:schemeClr val="bg1"/>
                </a:solidFill>
              </a:rPr>
              <a:t>I would see Canaan’s land.</a:t>
            </a:r>
          </a:p>
        </p:txBody>
      </p:sp>
    </p:spTree>
    <p:extLst>
      <p:ext uri="{BB962C8B-B14F-4D97-AF65-F5344CB8AC3E}">
        <p14:creationId xmlns:p14="http://schemas.microsoft.com/office/powerpoint/2010/main" val="1035890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enic mountain landscape with stars in the sky">
            <a:extLst>
              <a:ext uri="{FF2B5EF4-FFF2-40B4-BE49-F238E27FC236}">
                <a16:creationId xmlns:a16="http://schemas.microsoft.com/office/drawing/2014/main" id="{1882423E-2388-2BF1-4D6B-B339438E1F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80F9A06-5A4A-4231-9230-9826D45D675C}"/>
              </a:ext>
            </a:extLst>
          </p:cNvPr>
          <p:cNvSpPr txBox="1"/>
          <p:nvPr/>
        </p:nvSpPr>
        <p:spPr>
          <a:xfrm>
            <a:off x="184751" y="241989"/>
            <a:ext cx="5229932" cy="2246769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2</a:t>
            </a:r>
          </a:p>
          <a:p>
            <a:r>
              <a:rPr lang="en-US" sz="2800" dirty="0">
                <a:solidFill>
                  <a:schemeClr val="bg1"/>
                </a:solidFill>
              </a:rPr>
              <a:t>The only way I feel whole,</a:t>
            </a:r>
          </a:p>
          <a:p>
            <a:r>
              <a:rPr lang="en-US" sz="2800" dirty="0">
                <a:solidFill>
                  <a:schemeClr val="bg1"/>
                </a:solidFill>
              </a:rPr>
              <a:t>Is to get oil from the Bowl,</a:t>
            </a:r>
          </a:p>
          <a:p>
            <a:r>
              <a:rPr lang="en-US" sz="2800" dirty="0">
                <a:solidFill>
                  <a:schemeClr val="bg1"/>
                </a:solidFill>
              </a:rPr>
              <a:t>If not, I will surely be slain,</a:t>
            </a:r>
          </a:p>
          <a:p>
            <a:r>
              <a:rPr lang="en-US" sz="2800" dirty="0">
                <a:solidFill>
                  <a:schemeClr val="bg1"/>
                </a:solidFill>
              </a:rPr>
              <a:t>Lord revive me again.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EE2E0-B644-7003-BEED-9EB2CE1392E6}"/>
              </a:ext>
            </a:extLst>
          </p:cNvPr>
          <p:cNvSpPr txBox="1"/>
          <p:nvPr/>
        </p:nvSpPr>
        <p:spPr>
          <a:xfrm>
            <a:off x="5961529" y="4473128"/>
            <a:ext cx="6230471" cy="2246769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Refrain</a:t>
            </a:r>
          </a:p>
          <a:p>
            <a:r>
              <a:rPr lang="en-US" sz="2800" dirty="0">
                <a:solidFill>
                  <a:schemeClr val="bg1"/>
                </a:solidFill>
              </a:rPr>
              <a:t>Awake my soul, Awake my soul,</a:t>
            </a:r>
          </a:p>
          <a:p>
            <a:r>
              <a:rPr lang="en-US" sz="2800" dirty="0">
                <a:solidFill>
                  <a:schemeClr val="bg1"/>
                </a:solidFill>
              </a:rPr>
              <a:t>Time is short, therefore awake my soul,</a:t>
            </a:r>
          </a:p>
          <a:p>
            <a:r>
              <a:rPr lang="en-US" sz="2800" dirty="0">
                <a:solidFill>
                  <a:schemeClr val="bg1"/>
                </a:solidFill>
              </a:rPr>
              <a:t>I open my heart the Rod to understand,</a:t>
            </a:r>
          </a:p>
          <a:p>
            <a:r>
              <a:rPr lang="en-US" sz="2800" dirty="0">
                <a:solidFill>
                  <a:schemeClr val="bg1"/>
                </a:solidFill>
              </a:rPr>
              <a:t>I would see Canaan’s land.</a:t>
            </a:r>
          </a:p>
        </p:txBody>
      </p:sp>
    </p:spTree>
    <p:extLst>
      <p:ext uri="{BB962C8B-B14F-4D97-AF65-F5344CB8AC3E}">
        <p14:creationId xmlns:p14="http://schemas.microsoft.com/office/powerpoint/2010/main" val="2739642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enic mountain landscape with stars in the sky">
            <a:extLst>
              <a:ext uri="{FF2B5EF4-FFF2-40B4-BE49-F238E27FC236}">
                <a16:creationId xmlns:a16="http://schemas.microsoft.com/office/drawing/2014/main" id="{6467C8E5-C3DC-971A-BD9B-FB1844EF7A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437788C-A489-2590-AC71-8A1914AB11B3}"/>
              </a:ext>
            </a:extLst>
          </p:cNvPr>
          <p:cNvSpPr txBox="1"/>
          <p:nvPr/>
        </p:nvSpPr>
        <p:spPr>
          <a:xfrm>
            <a:off x="184751" y="241989"/>
            <a:ext cx="5229932" cy="2246769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3</a:t>
            </a:r>
          </a:p>
          <a:p>
            <a:r>
              <a:rPr lang="en-US" sz="2800" dirty="0">
                <a:solidFill>
                  <a:schemeClr val="bg1"/>
                </a:solidFill>
              </a:rPr>
              <a:t>I'm so glad, I heard the call,</a:t>
            </a:r>
          </a:p>
          <a:p>
            <a:r>
              <a:rPr lang="en-US" sz="2800" dirty="0">
                <a:solidFill>
                  <a:schemeClr val="bg1"/>
                </a:solidFill>
              </a:rPr>
              <a:t>That is sounding now to all,</a:t>
            </a:r>
          </a:p>
          <a:p>
            <a:r>
              <a:rPr lang="en-US" sz="2800" dirty="0">
                <a:solidFill>
                  <a:schemeClr val="bg1"/>
                </a:solidFill>
              </a:rPr>
              <a:t>God help me to swiftly believe,</a:t>
            </a:r>
          </a:p>
          <a:p>
            <a:r>
              <a:rPr lang="en-US" sz="2800" dirty="0">
                <a:solidFill>
                  <a:schemeClr val="bg1"/>
                </a:solidFill>
              </a:rPr>
              <a:t>All the truths that Thou give.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D03AAD-596A-0707-3977-B170A358DA23}"/>
              </a:ext>
            </a:extLst>
          </p:cNvPr>
          <p:cNvSpPr txBox="1"/>
          <p:nvPr/>
        </p:nvSpPr>
        <p:spPr>
          <a:xfrm>
            <a:off x="6096000" y="4473128"/>
            <a:ext cx="6230471" cy="2246769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Refrain</a:t>
            </a:r>
          </a:p>
          <a:p>
            <a:r>
              <a:rPr lang="en-US" sz="2800" dirty="0">
                <a:solidFill>
                  <a:schemeClr val="bg1"/>
                </a:solidFill>
              </a:rPr>
              <a:t>Awake my soul, Awake my soul,</a:t>
            </a:r>
          </a:p>
          <a:p>
            <a:r>
              <a:rPr lang="en-US" sz="2800" dirty="0">
                <a:solidFill>
                  <a:schemeClr val="bg1"/>
                </a:solidFill>
              </a:rPr>
              <a:t>Time is short, therefore awake my soul,</a:t>
            </a:r>
          </a:p>
          <a:p>
            <a:r>
              <a:rPr lang="en-US" sz="2800" dirty="0">
                <a:solidFill>
                  <a:schemeClr val="bg1"/>
                </a:solidFill>
              </a:rPr>
              <a:t>I open my heart the Rod to understand,</a:t>
            </a:r>
          </a:p>
          <a:p>
            <a:r>
              <a:rPr lang="en-US" sz="2800" dirty="0">
                <a:solidFill>
                  <a:schemeClr val="bg1"/>
                </a:solidFill>
              </a:rPr>
              <a:t>I would see Canaan’s land.</a:t>
            </a:r>
          </a:p>
        </p:txBody>
      </p:sp>
    </p:spTree>
    <p:extLst>
      <p:ext uri="{BB962C8B-B14F-4D97-AF65-F5344CB8AC3E}">
        <p14:creationId xmlns:p14="http://schemas.microsoft.com/office/powerpoint/2010/main" val="1310246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199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 Mwaba</cp:lastModifiedBy>
  <cp:revision>7</cp:revision>
  <dcterms:created xsi:type="dcterms:W3CDTF">2020-06-26T09:30:16Z</dcterms:created>
  <dcterms:modified xsi:type="dcterms:W3CDTF">2023-07-13T14:18:37Z</dcterms:modified>
</cp:coreProperties>
</file>