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2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3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3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91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4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5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1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87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5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8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0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0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7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6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0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62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C6CA099D-26E0-4863-9140-89079F95E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1" y="10"/>
            <a:ext cx="12043758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F7DF1-66F8-45B7-B540-89EEFDE34D25}"/>
              </a:ext>
            </a:extLst>
          </p:cNvPr>
          <p:cNvSpPr txBox="1"/>
          <p:nvPr/>
        </p:nvSpPr>
        <p:spPr>
          <a:xfrm>
            <a:off x="7078530" y="1490050"/>
            <a:ext cx="51313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Day of Days</a:t>
            </a:r>
          </a:p>
        </p:txBody>
      </p:sp>
    </p:spTree>
    <p:extLst>
      <p:ext uri="{BB962C8B-B14F-4D97-AF65-F5344CB8AC3E}">
        <p14:creationId xmlns:p14="http://schemas.microsoft.com/office/powerpoint/2010/main" val="406077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0" y="347014"/>
            <a:ext cx="7669313" cy="61863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1</a:t>
            </a:r>
            <a:br>
              <a:rPr lang="en-US" sz="4400" dirty="0">
                <a:latin typeface="Poor Richard" panose="02080502050505020702" pitchFamily="18" charset="0"/>
              </a:rPr>
            </a:b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We again stand at the threshold, 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Of the beginning of Days,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Having spent this year we behold,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Solemnly all our past ways.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Looking forward now in vision,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To what we may all become,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Day of praises with devotion,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To God from whom mercies come.</a:t>
            </a:r>
          </a:p>
        </p:txBody>
      </p:sp>
    </p:spTree>
    <p:extLst>
      <p:ext uri="{BB962C8B-B14F-4D97-AF65-F5344CB8AC3E}">
        <p14:creationId xmlns:p14="http://schemas.microsoft.com/office/powerpoint/2010/main" val="99998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1" y="347014"/>
            <a:ext cx="6021266" cy="3477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Refrain</a:t>
            </a:r>
            <a:br>
              <a:rPr lang="en-US" sz="4400" dirty="0">
                <a:latin typeface="Poor Richard" panose="02080502050505020702" pitchFamily="18" charset="0"/>
              </a:rPr>
            </a:b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Day of days, Day of days,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Twenty-fifth of October,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Day of days, Day of Days,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 day of reckoning.</a:t>
            </a:r>
          </a:p>
        </p:txBody>
      </p:sp>
    </p:spTree>
    <p:extLst>
      <p:ext uri="{BB962C8B-B14F-4D97-AF65-F5344CB8AC3E}">
        <p14:creationId xmlns:p14="http://schemas.microsoft.com/office/powerpoint/2010/main" val="188480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1" y="347014"/>
            <a:ext cx="7477926" cy="61863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2</a:t>
            </a:r>
            <a:br>
              <a:rPr lang="en-US" sz="4400" dirty="0">
                <a:latin typeface="Poor Richard" panose="02080502050505020702" pitchFamily="18" charset="0"/>
              </a:rPr>
            </a:b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With faith and joy superlative,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We resolve to do God’s ways,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Our progress will be redemptive,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Truly it’s our day of days.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Oh Lord grant that of all so far,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This may be most inspiring,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Day most memorable pillar;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Present truth histories ring.</a:t>
            </a:r>
          </a:p>
        </p:txBody>
      </p:sp>
    </p:spTree>
    <p:extLst>
      <p:ext uri="{BB962C8B-B14F-4D97-AF65-F5344CB8AC3E}">
        <p14:creationId xmlns:p14="http://schemas.microsoft.com/office/powerpoint/2010/main" val="86587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1" y="347014"/>
            <a:ext cx="6021266" cy="3477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Refrain</a:t>
            </a:r>
            <a:br>
              <a:rPr lang="en-US" sz="4400" dirty="0">
                <a:latin typeface="Poor Richard" panose="02080502050505020702" pitchFamily="18" charset="0"/>
              </a:rPr>
            </a:b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Day of days, Day of days,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Twenty-fifth of October,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Day of days, Day of Days,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 day of reckoning.</a:t>
            </a:r>
          </a:p>
        </p:txBody>
      </p:sp>
    </p:spTree>
    <p:extLst>
      <p:ext uri="{BB962C8B-B14F-4D97-AF65-F5344CB8AC3E}">
        <p14:creationId xmlns:p14="http://schemas.microsoft.com/office/powerpoint/2010/main" val="341554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0" y="347014"/>
            <a:ext cx="8328532" cy="61863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3</a:t>
            </a:r>
            <a:br>
              <a:rPr lang="en-US" sz="4400" dirty="0">
                <a:latin typeface="Poor Richard" panose="02080502050505020702" pitchFamily="18" charset="0"/>
              </a:rPr>
            </a:b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Ask yourself how you have progressed,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In serving the LORD, dear friend,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In your area, have you espoused,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Duties that to you extend,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Saint aim to hasten the Kingdom,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By not wasting precious time,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Praying this day for God’s wisdom,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Day of days, the most sublime.</a:t>
            </a:r>
          </a:p>
        </p:txBody>
      </p:sp>
    </p:spTree>
    <p:extLst>
      <p:ext uri="{BB962C8B-B14F-4D97-AF65-F5344CB8AC3E}">
        <p14:creationId xmlns:p14="http://schemas.microsoft.com/office/powerpoint/2010/main" val="212930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D052B-4789-49D0-A148-9480C0E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3BAF4-12DA-404C-9404-B651F3A3D325}"/>
              </a:ext>
            </a:extLst>
          </p:cNvPr>
          <p:cNvSpPr txBox="1"/>
          <p:nvPr/>
        </p:nvSpPr>
        <p:spPr>
          <a:xfrm>
            <a:off x="198781" y="347014"/>
            <a:ext cx="6021266" cy="3477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Refrain</a:t>
            </a:r>
            <a:br>
              <a:rPr lang="en-US" sz="4400" dirty="0">
                <a:latin typeface="Poor Richard" panose="02080502050505020702" pitchFamily="18" charset="0"/>
              </a:rPr>
            </a:b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Day of days, Day of days,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Twenty-fifth of October,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Day of days, Day of Days,</a:t>
            </a:r>
          </a:p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A day of reckoning.</a:t>
            </a:r>
          </a:p>
        </p:txBody>
      </p:sp>
    </p:spTree>
    <p:extLst>
      <p:ext uri="{BB962C8B-B14F-4D97-AF65-F5344CB8AC3E}">
        <p14:creationId xmlns:p14="http://schemas.microsoft.com/office/powerpoint/2010/main" val="2936518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8E2"/>
      </a:lt2>
      <a:accent1>
        <a:srgbClr val="E42CD9"/>
      </a:accent1>
      <a:accent2>
        <a:srgbClr val="911AD2"/>
      </a:accent2>
      <a:accent3>
        <a:srgbClr val="5C34E5"/>
      </a:accent3>
      <a:accent4>
        <a:srgbClr val="2B4BD6"/>
      </a:accent4>
      <a:accent5>
        <a:srgbClr val="2C9BE4"/>
      </a:accent5>
      <a:accent6>
        <a:srgbClr val="16B5B2"/>
      </a:accent6>
      <a:hlink>
        <a:srgbClr val="3F77BF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250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Bookman Old Style</vt:lpstr>
      <vt:lpstr>Franklin Gothic Book</vt:lpstr>
      <vt:lpstr>Maiandra GD</vt:lpstr>
      <vt:lpstr>Poor Richard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 Mwaba</cp:lastModifiedBy>
  <cp:revision>9</cp:revision>
  <dcterms:created xsi:type="dcterms:W3CDTF">2019-12-19T08:27:07Z</dcterms:created>
  <dcterms:modified xsi:type="dcterms:W3CDTF">2023-07-18T08:17:04Z</dcterms:modified>
</cp:coreProperties>
</file>