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46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48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2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68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0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09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5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2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6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58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6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E4C68-9981-415F-92BF-58333FA6E19E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5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D3AF90F-4F68-416A-A5F8-D7550EA8F1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9" y="0"/>
            <a:ext cx="103632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21148A-ACB9-46D9-A6B2-7593C4F4E42A}"/>
              </a:ext>
            </a:extLst>
          </p:cNvPr>
          <p:cNvSpPr txBox="1"/>
          <p:nvPr/>
        </p:nvSpPr>
        <p:spPr>
          <a:xfrm>
            <a:off x="1845735" y="1247030"/>
            <a:ext cx="103462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GREAT IS THE SHEPHERD’S ROD TO 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DB05477-57A8-4FF8-A0BB-B451A6EFBE23}"/>
              </a:ext>
            </a:extLst>
          </p:cNvPr>
          <p:cNvSpPr/>
          <p:nvPr/>
        </p:nvSpPr>
        <p:spPr>
          <a:xfrm>
            <a:off x="0" y="0"/>
            <a:ext cx="1767357" cy="688127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0EC4FB-82D4-44C0-A39D-592C137CDF4E}"/>
              </a:ext>
            </a:extLst>
          </p:cNvPr>
          <p:cNvSpPr/>
          <p:nvPr/>
        </p:nvSpPr>
        <p:spPr>
          <a:xfrm>
            <a:off x="1767357" y="0"/>
            <a:ext cx="61442" cy="68812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786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163FB87-07E3-426A-A149-341B9301D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63200" cy="68812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F815B7-E710-4809-88F5-BCC4D62F4AC9}"/>
              </a:ext>
            </a:extLst>
          </p:cNvPr>
          <p:cNvSpPr txBox="1"/>
          <p:nvPr/>
        </p:nvSpPr>
        <p:spPr>
          <a:xfrm>
            <a:off x="2081394" y="0"/>
            <a:ext cx="6200411" cy="4121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 is the Shepherd Rod to me,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‘Tis meat in due season,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sin, this message sets me free,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Guides on like a beacon.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teaches me to live aright,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makes my heart to delight,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Shows the timeline to the Kingdom,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Revealing God’s Wisdom.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5AD3B2-297A-454E-8C96-CA6880E2157A}"/>
              </a:ext>
            </a:extLst>
          </p:cNvPr>
          <p:cNvSpPr/>
          <p:nvPr/>
        </p:nvSpPr>
        <p:spPr>
          <a:xfrm>
            <a:off x="10424643" y="0"/>
            <a:ext cx="1767357" cy="688127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07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163FB87-07E3-426A-A149-341B9301D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0"/>
            <a:ext cx="10363200" cy="68812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F815B7-E710-4809-88F5-BCC4D62F4AC9}"/>
              </a:ext>
            </a:extLst>
          </p:cNvPr>
          <p:cNvSpPr txBox="1"/>
          <p:nvPr/>
        </p:nvSpPr>
        <p:spPr>
          <a:xfrm>
            <a:off x="3910194" y="0"/>
            <a:ext cx="62004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shows the number of the saints,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forty-four thousand,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first fruits have no sinful taints,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mount Zion they stand.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have no fault, are pure in heart,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are men wondered at,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their mouth, they do not have guile,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save Jew and gentile.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5AD3B2-297A-454E-8C96-CA6880E2157A}"/>
              </a:ext>
            </a:extLst>
          </p:cNvPr>
          <p:cNvSpPr/>
          <p:nvPr/>
        </p:nvSpPr>
        <p:spPr>
          <a:xfrm>
            <a:off x="0" y="0"/>
            <a:ext cx="1767357" cy="688127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C7412E-F5F1-4A25-9C6A-9275576157B4}"/>
              </a:ext>
            </a:extLst>
          </p:cNvPr>
          <p:cNvSpPr/>
          <p:nvPr/>
        </p:nvSpPr>
        <p:spPr>
          <a:xfrm>
            <a:off x="1767357" y="0"/>
            <a:ext cx="61442" cy="68812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0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163FB87-07E3-426A-A149-341B9301D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63200" cy="68812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F815B7-E710-4809-88F5-BCC4D62F4AC9}"/>
              </a:ext>
            </a:extLst>
          </p:cNvPr>
          <p:cNvSpPr txBox="1"/>
          <p:nvPr/>
        </p:nvSpPr>
        <p:spPr>
          <a:xfrm>
            <a:off x="2081394" y="0"/>
            <a:ext cx="62004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 the pure Rod and obey,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you may be ready,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great and terrible day,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 this remedy.</a:t>
            </a:r>
          </a:p>
          <a:p>
            <a:pPr algn="ctr"/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'Twill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 dreadful for the wicked, 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will never be fitted,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translation as will the saints,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great blessing awaits.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5AD3B2-297A-454E-8C96-CA6880E2157A}"/>
              </a:ext>
            </a:extLst>
          </p:cNvPr>
          <p:cNvSpPr/>
          <p:nvPr/>
        </p:nvSpPr>
        <p:spPr>
          <a:xfrm>
            <a:off x="10424643" y="0"/>
            <a:ext cx="1767357" cy="688127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46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173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7</cp:revision>
  <dcterms:created xsi:type="dcterms:W3CDTF">2020-03-12T23:12:11Z</dcterms:created>
  <dcterms:modified xsi:type="dcterms:W3CDTF">2023-07-12T12:04:53Z</dcterms:modified>
</cp:coreProperties>
</file>