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D128-4A15-4164-9742-9FA720D87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6306EB-F0C4-4877-B7EC-41BAC5CD4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2F59B-E62A-4DCB-8EB4-203F41E1C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42E4D-E47A-45C4-85C7-D702C2C1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560A8-03F9-4B0F-828F-A14DD2CBF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3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934A6-FDC3-4567-98A4-4A7F487D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79B9A5-0AB6-4F7F-BEC4-BE75E3D8C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9DB31-0F19-439F-942E-C3470117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E0643-D8C0-44F9-B2CB-96674070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2DA61-04E5-49FC-A74E-020AD1C6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4132B-4D0E-4F8E-AC0F-EE72884981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0AE1E-5EF5-4E67-A8D6-0DA212AD6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356C3-EF98-4F33-85F1-9AB10CE5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A1226-7707-4107-A662-044F7391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E79C8-F32D-4303-A76A-97BE453A2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9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C239-7E87-4CB2-B398-84C94073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DC31A-BBC7-40E7-8927-4E7C0F5C0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DAC9-8368-4EEC-924A-4FCB4ED1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6F080-35F7-4A6C-8592-9BCE4901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6D5DC-1F65-4E02-82C3-F77BE026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9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398F0-F7E4-48E7-82DF-3E215C22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20AF5-BCAE-4E4F-9B5B-CE70F8C56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646A0-2BDA-4185-B93F-063A476A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73A3-E497-4C40-8700-08641161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A0C34-1F84-47C9-83C3-69B3E4AB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4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91172-7BE5-479E-92E4-02DA4596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F99C6-60DB-4531-B6EF-07AA9635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888F3-D12B-4E6C-A88F-571543B89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86A9B-8845-41A3-BE67-1501B877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83E39-9380-4336-8CB4-259E37D3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60847-C8C3-4BA3-809F-5AD16DA0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0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8748-34E7-45FE-85E8-E202AC78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B7EE2-D320-4754-B8D1-97EA92C29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EEE47-267C-4317-BDC4-CA19CD40D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5302D-CBA0-4BC3-936C-FFF083683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7B3E05-A080-40B3-A826-3C30463BD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EAD88D-F362-47D5-95DC-E097BD9D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DCE21B-D9DE-4427-A92E-CAF9CD1FF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09DA1-71B8-4F24-912E-497C8195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ED3F-2DD3-4E5E-85D4-854646971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28E3B-F765-4AC2-8330-67BF9DE6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3C34E0-2AD9-4DE7-9391-A702CB76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B20B6-0876-4D08-B7B4-9926EBBF8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3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BBEE6-0522-4DF7-A65D-A119F5257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BBD7D-486F-46EA-B1FD-DE1C58EE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2D008-5EA8-4D37-B5C7-2151FE47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EF1E-8DDE-4933-B19A-D66ED532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FA410-E9B6-4E33-ABC5-54C7A18DB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4164A-D4F5-4D2C-A62A-379B23B56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43230-C18B-4B3A-8935-84339B66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58EF7-8267-4538-AA89-C4AD43BF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730C2-53D6-421C-9CBE-5BB4B1AA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8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E570-EA53-4739-821A-26D442AC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8383B-C199-40F3-B32E-178933E0E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718D1-C988-44EB-B7AA-ED33963F6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F73E-1341-4E20-8F50-64A05A90A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949F8-69EA-4996-95C1-356A96E99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C5587-7261-4D64-B2D5-C85D9BE5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2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9F4E9B-5934-400C-9491-583FD09E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6058E-1C35-4407-B611-6D736541E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243EA-8568-4AA2-905D-95E0A0D12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C6E5E-5017-42E6-BB3C-1B6A74B7C207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44869-1B0E-448C-B031-0D85E06A9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C35DD-B3F6-458F-BFE3-15B0322CD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1ECCC-B77D-4DA4-851D-9D050F99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4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D12624-72B6-4E91-9A8A-6FBEE5751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E57167-703E-4EA9-AC8F-F178466BC5BF}"/>
              </a:ext>
            </a:extLst>
          </p:cNvPr>
          <p:cNvSpPr txBox="1"/>
          <p:nvPr/>
        </p:nvSpPr>
        <p:spPr>
          <a:xfrm>
            <a:off x="318052" y="428177"/>
            <a:ext cx="11555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HARVEST RITES</a:t>
            </a:r>
          </a:p>
          <a:p>
            <a:pPr algn="ctr"/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</a:endParaRPr>
          </a:p>
          <a:p>
            <a:pPr algn="ctr"/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</a:endParaRPr>
          </a:p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GIVEN BY GOD</a:t>
            </a:r>
          </a:p>
        </p:txBody>
      </p:sp>
    </p:spTree>
    <p:extLst>
      <p:ext uri="{BB962C8B-B14F-4D97-AF65-F5344CB8AC3E}">
        <p14:creationId xmlns:p14="http://schemas.microsoft.com/office/powerpoint/2010/main" val="425412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D12624-72B6-4E91-9A8A-6FBEE5751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EA9534-2A68-436C-9721-E288BB0E6B25}"/>
              </a:ext>
            </a:extLst>
          </p:cNvPr>
          <p:cNvSpPr txBox="1"/>
          <p:nvPr/>
        </p:nvSpPr>
        <p:spPr>
          <a:xfrm>
            <a:off x="2488095" y="433563"/>
            <a:ext cx="7215809" cy="5990871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Harvest rites given by God,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Judgment do typify,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These rites help us to decode,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harvest that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draweth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nigh.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There are two harvests of grain,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With three literal sacraments,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Two soul harvests are made plain,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With the three spiritual rites.</a:t>
            </a:r>
          </a:p>
        </p:txBody>
      </p:sp>
    </p:spTree>
    <p:extLst>
      <p:ext uri="{BB962C8B-B14F-4D97-AF65-F5344CB8AC3E}">
        <p14:creationId xmlns:p14="http://schemas.microsoft.com/office/powerpoint/2010/main" val="120298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D12624-72B6-4E91-9A8A-6FBEE5751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EA9534-2A68-436C-9721-E288BB0E6B25}"/>
              </a:ext>
            </a:extLst>
          </p:cNvPr>
          <p:cNvSpPr txBox="1"/>
          <p:nvPr/>
        </p:nvSpPr>
        <p:spPr>
          <a:xfrm>
            <a:off x="2163136" y="433563"/>
            <a:ext cx="8424653" cy="5990871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wavesheaf was offered first,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Then the first fruits reaped complete,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Waveloaves brought on Pentecost,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Was then offered as new meat.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Then the second fruits were reaped,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Gathered as fruits of the land,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And the tabernacle feast,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Then was kept as God had planned.</a:t>
            </a:r>
          </a:p>
        </p:txBody>
      </p:sp>
    </p:spTree>
    <p:extLst>
      <p:ext uri="{BB962C8B-B14F-4D97-AF65-F5344CB8AC3E}">
        <p14:creationId xmlns:p14="http://schemas.microsoft.com/office/powerpoint/2010/main" val="123075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D12624-72B6-4E91-9A8A-6FBEE5751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EA9534-2A68-436C-9721-E288BB0E6B25}"/>
              </a:ext>
            </a:extLst>
          </p:cNvPr>
          <p:cNvSpPr txBox="1"/>
          <p:nvPr/>
        </p:nvSpPr>
        <p:spPr>
          <a:xfrm>
            <a:off x="2163136" y="433563"/>
            <a:ext cx="7865727" cy="5990871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Judgment is split in two,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 the dead and the Living,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Thus the sheaf and waveloaves too,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Apply unto each grouping.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Christ and those who rose with Him,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Are the wave-sheaf of the dead,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hundred and twenty team,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Are the waveloaves of the dead.</a:t>
            </a:r>
          </a:p>
        </p:txBody>
      </p:sp>
    </p:spTree>
    <p:extLst>
      <p:ext uri="{BB962C8B-B14F-4D97-AF65-F5344CB8AC3E}">
        <p14:creationId xmlns:p14="http://schemas.microsoft.com/office/powerpoint/2010/main" val="202680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D12624-72B6-4E91-9A8A-6FBEE5751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EA9534-2A68-436C-9721-E288BB0E6B25}"/>
              </a:ext>
            </a:extLst>
          </p:cNvPr>
          <p:cNvSpPr txBox="1"/>
          <p:nvPr/>
        </p:nvSpPr>
        <p:spPr>
          <a:xfrm>
            <a:off x="2163136" y="433563"/>
            <a:ext cx="7865727" cy="5990871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the harvest of the quick,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wavesheaf is the vanguard,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And the waveloaves are the meek,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One forty-four thousand.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These are the living servants,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Who bring second fruits as sand,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Kingdom inhabitants,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Will then be a mighty band.</a:t>
            </a:r>
          </a:p>
        </p:txBody>
      </p:sp>
    </p:spTree>
    <p:extLst>
      <p:ext uri="{BB962C8B-B14F-4D97-AF65-F5344CB8AC3E}">
        <p14:creationId xmlns:p14="http://schemas.microsoft.com/office/powerpoint/2010/main" val="384948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218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6</cp:revision>
  <dcterms:created xsi:type="dcterms:W3CDTF">2021-02-13T10:06:35Z</dcterms:created>
  <dcterms:modified xsi:type="dcterms:W3CDTF">2023-07-13T13:11:17Z</dcterms:modified>
</cp:coreProperties>
</file>