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67DCD-DCF6-4D13-851C-AC8709AE64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D7800E-D550-4E6F-8F3D-954301186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01AC-7E46-42D1-9278-CA0ABF687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F54E-358B-4E2F-ADED-20A4DC991567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43EE0-2276-4E80-BA2A-F9CBC47AC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1E355-2FF3-4E4D-9107-D6A41F457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8B86-D17B-4D97-A03D-FCC08FC4A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4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9BDF0-23FA-48A6-9AD5-A10B0126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D451D8-8FBA-4665-B144-7188DD642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9E54A-0504-4484-9703-3A0363619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F54E-358B-4E2F-ADED-20A4DC991567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44862-2864-4911-8AF7-6BFAA3A4A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AAC52-3408-41A0-9C9E-314AA8A94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8B86-D17B-4D97-A03D-FCC08FC4A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4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9AABAE-D384-426E-B331-05BF50997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6A7C67-9F4A-4EC0-A490-01C7D10FED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51551-DBE0-4169-8BAD-BA0B98A19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F54E-358B-4E2F-ADED-20A4DC991567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DEA7F-C87F-4D2E-B592-3270CA637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AC2D6-35DF-43FE-875B-8430203CE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8B86-D17B-4D97-A03D-FCC08FC4A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01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39529-DD4E-43C7-81F6-D0317C71E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88B44-4842-43D5-94AD-D1B0C6F0D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8B76F-D47E-43F2-9C58-9AF975568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F54E-358B-4E2F-ADED-20A4DC991567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14DFE-CBF3-423C-8DA9-376170CF3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6DF8B-D421-4ED7-BFB0-A2C2E101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8B86-D17B-4D97-A03D-FCC08FC4A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68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FE7DA-7607-4FEE-AE56-B23189F55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AE98B-1376-4397-A1A6-901546E19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59695-3990-4BFD-8ACB-F3BAE1E0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F54E-358B-4E2F-ADED-20A4DC991567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4A1BC-4A1D-46FB-99F6-28B6D15E6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CE98C-4524-4D1C-AB3B-DF9A97558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8B86-D17B-4D97-A03D-FCC08FC4A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6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674F9-5F48-49E5-88CE-E208407FF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B064E-E62A-4D7B-AA93-A870DF63F5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BACA56-558D-40FE-A357-F65F6407B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0CFDF-7901-47B1-AEAA-5EA33D320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F54E-358B-4E2F-ADED-20A4DC991567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1B8595-0F92-4EDE-A4D5-1C54B29CE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8CD069-8642-45F8-BDA4-1D2146663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8B86-D17B-4D97-A03D-FCC08FC4A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36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D341F-6F34-4508-8635-68F61A0A0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45785-02D9-47D2-AC33-121AA4D48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7DB486-775A-4530-AC72-481571518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7FF555-3071-4C57-82C2-0FE8D2F4F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EAF8F3-B2A5-441A-931B-E838095658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4EB728-F40F-40D1-A6E1-E516C06F6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F54E-358B-4E2F-ADED-20A4DC991567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7420D3-E9F6-4522-90A9-EBA5113C3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03917E-BB7E-4BAC-B571-335D02502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8B86-D17B-4D97-A03D-FCC08FC4A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3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5C00B-518E-461D-9CD2-B9BB2EF98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A84A17-1816-411C-BD47-62AFAA7AC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F54E-358B-4E2F-ADED-20A4DC991567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999DEB-BAF8-4ACC-A829-2F15976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8A57BA-0CA6-49B5-A2EF-F71637FDB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8B86-D17B-4D97-A03D-FCC08FC4A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6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B18EF1-87DB-4647-A33B-41FB15758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F54E-358B-4E2F-ADED-20A4DC991567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BF5AAB-E475-40EF-B5DC-959319648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47AE8-7957-4A16-85DF-B41AA1AA1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8B86-D17B-4D97-A03D-FCC08FC4A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8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8E4DD-4CBA-48D8-8323-21EAB33DF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E2DF9-3862-4A9B-A4EC-2A3FB7120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862AA4-ECF1-4491-9D97-05CBF44F2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9D9EFE-F082-4463-BC38-CE997D725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F54E-358B-4E2F-ADED-20A4DC991567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59BF2-807C-44C9-B963-B725964B1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56FC1C-2F8D-4A06-9B7B-C91FF47CC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8B86-D17B-4D97-A03D-FCC08FC4A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BBAD8-F67F-4B25-B644-B88503FA9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3F5B23-014D-4DAD-B23F-DCDC14154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9C090-3CCA-4F7F-A53E-2D5C47BA4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D66AE3-FCC5-492A-880F-5F9F37541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CF54E-358B-4E2F-ADED-20A4DC991567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A753B0-54FA-43E9-B384-8CD3C3585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F980D-3715-458B-8E5D-D52D8CFE1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B8B86-D17B-4D97-A03D-FCC08FC4A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9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355C66-2580-486C-A7BB-BA020E0FF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5C2966-562D-4321-B51F-A61410E97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9582B-B231-4668-9243-EA6360466D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CF54E-358B-4E2F-ADED-20A4DC991567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C36FB-E021-41AA-89DD-9F1A5C202F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156C3-D412-4F8B-8C67-5DC93BF45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B8B86-D17B-4D97-A03D-FCC08FC4A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0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2944EA-1C9F-49E6-92E9-EFB2C433B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0"/>
            <a:ext cx="10287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0BAB68-D05E-496C-9F1E-C293CE4B849C}"/>
              </a:ext>
            </a:extLst>
          </p:cNvPr>
          <p:cNvSpPr/>
          <p:nvPr/>
        </p:nvSpPr>
        <p:spPr>
          <a:xfrm>
            <a:off x="-1" y="0"/>
            <a:ext cx="1905001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C582DC-42CE-4AA6-B2B7-B15AD0A5F313}"/>
              </a:ext>
            </a:extLst>
          </p:cNvPr>
          <p:cNvSpPr txBox="1"/>
          <p:nvPr/>
        </p:nvSpPr>
        <p:spPr>
          <a:xfrm>
            <a:off x="672889" y="622852"/>
            <a:ext cx="108462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HEED THE ROD</a:t>
            </a:r>
          </a:p>
        </p:txBody>
      </p:sp>
    </p:spTree>
    <p:extLst>
      <p:ext uri="{BB962C8B-B14F-4D97-AF65-F5344CB8AC3E}">
        <p14:creationId xmlns:p14="http://schemas.microsoft.com/office/powerpoint/2010/main" val="276070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8FF001B-C3F5-4F88-9B21-C2D63B9D4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0"/>
            <a:ext cx="10287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0BAB68-D05E-496C-9F1E-C293CE4B849C}"/>
              </a:ext>
            </a:extLst>
          </p:cNvPr>
          <p:cNvSpPr/>
          <p:nvPr/>
        </p:nvSpPr>
        <p:spPr>
          <a:xfrm>
            <a:off x="-1" y="0"/>
            <a:ext cx="1905001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229CC8-DB33-4A7C-8B87-519B23EAE629}"/>
              </a:ext>
            </a:extLst>
          </p:cNvPr>
          <p:cNvSpPr txBox="1"/>
          <p:nvPr/>
        </p:nvSpPr>
        <p:spPr>
          <a:xfrm>
            <a:off x="952498" y="216837"/>
            <a:ext cx="6484621" cy="2246769"/>
          </a:xfrm>
          <a:prstGeom prst="rect">
            <a:avLst/>
          </a:prstGeom>
          <a:solidFill>
            <a:srgbClr val="00206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b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We've a latter rain message, sing hosanna!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judgment of the living message today,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It's the present truth message, sing hosanna!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Meant for all the saints who study, watch and pray.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DE1B11-DCBF-45D2-B39A-22F6B11D1522}"/>
              </a:ext>
            </a:extLst>
          </p:cNvPr>
          <p:cNvSpPr txBox="1"/>
          <p:nvPr/>
        </p:nvSpPr>
        <p:spPr>
          <a:xfrm>
            <a:off x="6255026" y="4394394"/>
            <a:ext cx="5663643" cy="2246769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Chorus:</a:t>
            </a:r>
            <a:b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Heed the Rod! </a:t>
            </a:r>
          </a:p>
          <a:p>
            <a:pPr marL="0" marR="0" algn="r"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Shepherd's Rod! </a:t>
            </a:r>
          </a:p>
          <a:p>
            <a:pPr marL="0" marR="0" algn="r"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Truth that sets you free,</a:t>
            </a:r>
          </a:p>
          <a:p>
            <a:pPr marL="0" marR="0" algn="r"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 it and get the salve that you may see.</a:t>
            </a:r>
          </a:p>
        </p:txBody>
      </p:sp>
    </p:spTree>
    <p:extLst>
      <p:ext uri="{BB962C8B-B14F-4D97-AF65-F5344CB8AC3E}">
        <p14:creationId xmlns:p14="http://schemas.microsoft.com/office/powerpoint/2010/main" val="3299158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8FF001B-C3F5-4F88-9B21-C2D63B9D4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0"/>
            <a:ext cx="10287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0BAB68-D05E-496C-9F1E-C293CE4B849C}"/>
              </a:ext>
            </a:extLst>
          </p:cNvPr>
          <p:cNvSpPr/>
          <p:nvPr/>
        </p:nvSpPr>
        <p:spPr>
          <a:xfrm>
            <a:off x="-1" y="0"/>
            <a:ext cx="1905001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229CC8-DB33-4A7C-8B87-519B23EAE629}"/>
              </a:ext>
            </a:extLst>
          </p:cNvPr>
          <p:cNvSpPr txBox="1"/>
          <p:nvPr/>
        </p:nvSpPr>
        <p:spPr>
          <a:xfrm>
            <a:off x="952499" y="216837"/>
            <a:ext cx="5854146" cy="2246769"/>
          </a:xfrm>
          <a:prstGeom prst="rect">
            <a:avLst/>
          </a:prstGeom>
          <a:solidFill>
            <a:srgbClr val="00206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b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meant for families, what a promise! 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Uniting the parents to their own children,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will bring reformation, what a promise! 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Faithfully knitting the hearts of all brethren.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DE1B11-DCBF-45D2-B39A-22F6B11D1522}"/>
              </a:ext>
            </a:extLst>
          </p:cNvPr>
          <p:cNvSpPr txBox="1"/>
          <p:nvPr/>
        </p:nvSpPr>
        <p:spPr>
          <a:xfrm>
            <a:off x="6255026" y="4394394"/>
            <a:ext cx="5663643" cy="2246769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Chorus:</a:t>
            </a:r>
            <a:b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Heed the Rod! </a:t>
            </a:r>
          </a:p>
          <a:p>
            <a:pPr marL="0" marR="0" algn="r"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Shepherd's Rod! </a:t>
            </a:r>
          </a:p>
          <a:p>
            <a:pPr marL="0" marR="0" algn="r"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Truth that sets you free,</a:t>
            </a:r>
          </a:p>
          <a:p>
            <a:pPr marL="0" marR="0" algn="r"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 it and get the salve that you may see.</a:t>
            </a:r>
          </a:p>
        </p:txBody>
      </p:sp>
    </p:spTree>
    <p:extLst>
      <p:ext uri="{BB962C8B-B14F-4D97-AF65-F5344CB8AC3E}">
        <p14:creationId xmlns:p14="http://schemas.microsoft.com/office/powerpoint/2010/main" val="4130938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8FF001B-C3F5-4F88-9B21-C2D63B9D4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0"/>
            <a:ext cx="10287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0BAB68-D05E-496C-9F1E-C293CE4B849C}"/>
              </a:ext>
            </a:extLst>
          </p:cNvPr>
          <p:cNvSpPr/>
          <p:nvPr/>
        </p:nvSpPr>
        <p:spPr>
          <a:xfrm>
            <a:off x="-1" y="0"/>
            <a:ext cx="1905001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229CC8-DB33-4A7C-8B87-519B23EAE629}"/>
              </a:ext>
            </a:extLst>
          </p:cNvPr>
          <p:cNvSpPr txBox="1"/>
          <p:nvPr/>
        </p:nvSpPr>
        <p:spPr>
          <a:xfrm>
            <a:off x="952499" y="216837"/>
            <a:ext cx="6163918" cy="2246769"/>
          </a:xfrm>
          <a:prstGeom prst="rect">
            <a:avLst/>
          </a:prstGeom>
          <a:solidFill>
            <a:srgbClr val="00206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b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We've a message of warning, stop and listen! 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Given by the God of Lights, receive each ray, 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prepares the saints on earth, stop and listen! 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coming of the great and dreadful day.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DE1B11-DCBF-45D2-B39A-22F6B11D1522}"/>
              </a:ext>
            </a:extLst>
          </p:cNvPr>
          <p:cNvSpPr txBox="1"/>
          <p:nvPr/>
        </p:nvSpPr>
        <p:spPr>
          <a:xfrm>
            <a:off x="6255026" y="4394394"/>
            <a:ext cx="5663643" cy="2246769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Chorus:</a:t>
            </a:r>
            <a:b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Heed the Rod! </a:t>
            </a:r>
          </a:p>
          <a:p>
            <a:pPr marL="0" marR="0" algn="r"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Shepherd's Rod! </a:t>
            </a:r>
          </a:p>
          <a:p>
            <a:pPr marL="0" marR="0" algn="r"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Truth that sets you free,</a:t>
            </a:r>
          </a:p>
          <a:p>
            <a:pPr marL="0" marR="0" algn="r"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 it and get the salve that you may see.</a:t>
            </a:r>
          </a:p>
        </p:txBody>
      </p:sp>
    </p:spTree>
    <p:extLst>
      <p:ext uri="{BB962C8B-B14F-4D97-AF65-F5344CB8AC3E}">
        <p14:creationId xmlns:p14="http://schemas.microsoft.com/office/powerpoint/2010/main" val="2153432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205</Words>
  <Application>Microsoft Office PowerPoint</Application>
  <PresentationFormat>Widescreen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Maiandra GD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Chemarum</dc:creator>
  <cp:lastModifiedBy>Denis Mwaba</cp:lastModifiedBy>
  <cp:revision>2</cp:revision>
  <dcterms:created xsi:type="dcterms:W3CDTF">2021-11-12T10:21:31Z</dcterms:created>
  <dcterms:modified xsi:type="dcterms:W3CDTF">2023-07-12T12:28:32Z</dcterms:modified>
</cp:coreProperties>
</file>