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FF66"/>
    <a:srgbClr val="FF6600"/>
    <a:srgbClr val="990000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8AA5-7969-4DD0-9533-C83357F7F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2CB20-BAC4-4665-8C3C-C989F1163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2A2F8-13CD-4DB8-A31D-684C8AA5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9785E-645E-41B8-A538-915D3662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E7B88-1343-47E6-908E-22369968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5289-8F46-4163-A306-80289593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A86F9-E20C-4818-9CE7-6F85A84DA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A45D-8731-4C3A-A724-966202BB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E75F-4AA6-4EA4-AE52-E72DDA44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13E6D-99E8-4DDB-801A-62BB050C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7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22B06-4D42-4014-81E1-2322D2623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F34E6-5101-4C8E-A566-9C56BEA2D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385DA-3CC5-4668-97AC-0F540B2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F078D-25CB-42C0-B892-6A7125D0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195E-5F2F-4FEB-B88C-0FB116DF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FFB6-EDD7-4BC3-9EC9-4BF07E55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33899-0A81-4A6F-A6D9-06E9ED46C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0A6E4-44F2-43F5-957B-9779C081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4CCE-6DD7-4BE1-BC6C-17A188AE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1710D-715B-428F-A2E2-9D6D0459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2920-EF42-48A6-AAAB-816306AE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1545D-143B-4C02-B869-EB274188A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B867-A5FB-44AB-8BB6-8A4F2492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E5FEC-6651-4BAB-8EE5-28062FEE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BAA97-3EC6-4913-9324-7060DA7C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A7081-3E78-4A14-958C-4317B815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5A462-5255-46A3-8E88-8E39D4073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6A191-286D-44EE-8E16-762D63F24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F0201-4BE6-4337-AE38-B55E0567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9EF5E-2E6E-4A5C-918A-8F6497D6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122EC-C725-462B-BEDC-D87F6FA3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A65DE-2CB5-4B1D-BA26-EF00B5CFA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7E781-FEAA-43FF-90F0-868E8B691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EAFB0-17DA-49A7-BEE2-A44866EB3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53DE0-5BAC-44D5-977C-E13EF6765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50F5C-A526-40C3-A288-396D0531C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1233C-161D-46B5-8E47-F921794C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0C4D8-6F82-4ACC-80A8-23D45938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A74DB-8DFD-4D0C-9E9A-9256172D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1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48EB-ED18-4556-8844-4A2D01F1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CD7F0-476B-49A5-98A1-E5907142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E634F-4AE8-417C-B44A-9036E328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4E413-CEDE-4002-B1B0-DC7C1F1B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3D5A3-E257-42DA-BF9A-55D22E3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46-B15F-4F9E-8DA3-0EF6732A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B452D-7D7A-41CB-88E4-110E8CDB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EA3F-FEEA-47C1-A9D4-BC4AC619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32A4-C1E8-406F-8AD0-8098D36D7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42D4A-1C08-4610-B4B7-72B0EBAE3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8ED94-E1B4-4530-A99D-29B66427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BCE7-F7F1-4816-BD69-F23881F1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F3E6F-B4E5-405F-91D9-7E2AF0B9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CCA8-E61E-45A6-A8BA-DED1266B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DBAFF-8535-423C-AFBE-967FDA7D5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35CF8-A4F2-4DA2-BF4F-D2BD81BE0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50B49-4746-44C2-ACC8-312289231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B1D6E-F56C-417E-9BA3-1B978746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3C5E4-6EB3-469E-A390-7A05CB2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DD233-5AC3-47B0-B505-EF11F101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FAC82-801D-4EB6-8F52-6E81F2640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F95FD-58DE-4447-8323-54628B101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0B68-AD97-4E64-9E62-C1F3883E226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07EFC-BCBF-4110-8DCC-A4E25484B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7C54-8EFC-410C-BE21-683620E13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3FDD-EA6D-4D5D-858B-5A7A79B0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8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pic>
        <p:nvPicPr>
          <p:cNvPr id="1026" name="Picture 2" descr="Leaves, Autumn, Fall, Colorful, Park, Mood, Maple">
            <a:extLst>
              <a:ext uri="{FF2B5EF4-FFF2-40B4-BE49-F238E27FC236}">
                <a16:creationId xmlns:a16="http://schemas.microsoft.com/office/drawing/2014/main" id="{9B1D86E3-7E6C-4485-8C5B-D5836E0DE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4" y="-4"/>
            <a:ext cx="10287005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5283FD-B16D-468C-B405-76D11CA22030}"/>
              </a:ext>
            </a:extLst>
          </p:cNvPr>
          <p:cNvSpPr txBox="1"/>
          <p:nvPr/>
        </p:nvSpPr>
        <p:spPr>
          <a:xfrm>
            <a:off x="5611090" y="229104"/>
            <a:ext cx="6476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 LOVE </a:t>
            </a:r>
          </a:p>
          <a:p>
            <a:pPr algn="ctr"/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ROD </a:t>
            </a:r>
          </a:p>
          <a:p>
            <a:pPr algn="ctr"/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15966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pic>
        <p:nvPicPr>
          <p:cNvPr id="1026" name="Picture 2" descr="Leaves, Autumn, Fall, Colorful, Park, Mood, Maple">
            <a:extLst>
              <a:ext uri="{FF2B5EF4-FFF2-40B4-BE49-F238E27FC236}">
                <a16:creationId xmlns:a16="http://schemas.microsoft.com/office/drawing/2014/main" id="{9B1D86E3-7E6C-4485-8C5B-D5836E0DE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4" y="-4"/>
            <a:ext cx="10287005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37900C-2FF9-4974-95BC-CBA4D09FF2FB}"/>
              </a:ext>
            </a:extLst>
          </p:cNvPr>
          <p:cNvSpPr txBox="1"/>
          <p:nvPr/>
        </p:nvSpPr>
        <p:spPr>
          <a:xfrm>
            <a:off x="5749636" y="304795"/>
            <a:ext cx="6179126" cy="2624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love the Rod message not theories of men,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read it day by day gives joy unspoken,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satisfies my heart, with it I stand,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Rod I will hear, ‘tis the Lord’s command.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2525F-CF45-4BA3-8EF1-3E5603D920A8}"/>
              </a:ext>
            </a:extLst>
          </p:cNvPr>
          <p:cNvSpPr txBox="1"/>
          <p:nvPr/>
        </p:nvSpPr>
        <p:spPr>
          <a:xfrm>
            <a:off x="2168234" y="3928897"/>
            <a:ext cx="6724753" cy="2624308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me with more zeal and impress my mind,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open my heart to Thee;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longer naked, poor, wretched and blind,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 come and sup with me.</a:t>
            </a:r>
          </a:p>
        </p:txBody>
      </p:sp>
    </p:spTree>
    <p:extLst>
      <p:ext uri="{BB962C8B-B14F-4D97-AF65-F5344CB8AC3E}">
        <p14:creationId xmlns:p14="http://schemas.microsoft.com/office/powerpoint/2010/main" val="376398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pic>
        <p:nvPicPr>
          <p:cNvPr id="1026" name="Picture 2" descr="Leaves, Autumn, Fall, Colorful, Park, Mood, Maple">
            <a:extLst>
              <a:ext uri="{FF2B5EF4-FFF2-40B4-BE49-F238E27FC236}">
                <a16:creationId xmlns:a16="http://schemas.microsoft.com/office/drawing/2014/main" id="{9B1D86E3-7E6C-4485-8C5B-D5836E0DE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4" y="-4"/>
            <a:ext cx="10287005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37900C-2FF9-4974-95BC-CBA4D09FF2FB}"/>
              </a:ext>
            </a:extLst>
          </p:cNvPr>
          <p:cNvSpPr txBox="1"/>
          <p:nvPr/>
        </p:nvSpPr>
        <p:spPr>
          <a:xfrm>
            <a:off x="5292436" y="304795"/>
            <a:ext cx="6636326" cy="2624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Rod is a gift from the Lord of love,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‘Tis present truth today from the throne above,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I’ll share this precious truth, at home, abroad,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to be led by the Shepherd’s Rod.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FB10E6-165C-2845-7ECD-86F746B78F36}"/>
              </a:ext>
            </a:extLst>
          </p:cNvPr>
          <p:cNvSpPr txBox="1"/>
          <p:nvPr/>
        </p:nvSpPr>
        <p:spPr>
          <a:xfrm>
            <a:off x="2168234" y="3928897"/>
            <a:ext cx="6724753" cy="2624308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me with more zeal and impress my mind,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open my heart to Thee;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longer naked, poor, wretched and blind,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 come and sup with me.</a:t>
            </a:r>
          </a:p>
        </p:txBody>
      </p:sp>
    </p:spTree>
    <p:extLst>
      <p:ext uri="{BB962C8B-B14F-4D97-AF65-F5344CB8AC3E}">
        <p14:creationId xmlns:p14="http://schemas.microsoft.com/office/powerpoint/2010/main" val="328079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1463EF-6F0A-4B6D-A075-3D9BC6640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pic>
        <p:nvPicPr>
          <p:cNvPr id="1026" name="Picture 2" descr="Leaves, Autumn, Fall, Colorful, Park, Mood, Maple">
            <a:extLst>
              <a:ext uri="{FF2B5EF4-FFF2-40B4-BE49-F238E27FC236}">
                <a16:creationId xmlns:a16="http://schemas.microsoft.com/office/drawing/2014/main" id="{9B1D86E3-7E6C-4485-8C5B-D5836E0DE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4" y="-4"/>
            <a:ext cx="10287005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37900C-2FF9-4974-95BC-CBA4D09FF2FB}"/>
              </a:ext>
            </a:extLst>
          </p:cNvPr>
          <p:cNvSpPr txBox="1"/>
          <p:nvPr/>
        </p:nvSpPr>
        <p:spPr>
          <a:xfrm>
            <a:off x="5417946" y="295830"/>
            <a:ext cx="6636326" cy="2624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Rod is as sweet as the pure honey,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buy this bread of heaven without money,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Forsake your own ways, join God's pilgrim band, 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Truth will guide you to the promised land.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F0106-9D08-A9D1-ED74-03A851E4C1C9}"/>
              </a:ext>
            </a:extLst>
          </p:cNvPr>
          <p:cNvSpPr txBox="1"/>
          <p:nvPr/>
        </p:nvSpPr>
        <p:spPr>
          <a:xfrm>
            <a:off x="2168234" y="3928897"/>
            <a:ext cx="6724753" cy="2624308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Refrain: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me with more zeal and impress my mind,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open my heart to Thee;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longer naked, poor, wretched and blind,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 come and sup with me.</a:t>
            </a:r>
          </a:p>
        </p:txBody>
      </p:sp>
    </p:spTree>
    <p:extLst>
      <p:ext uri="{BB962C8B-B14F-4D97-AF65-F5344CB8AC3E}">
        <p14:creationId xmlns:p14="http://schemas.microsoft.com/office/powerpoint/2010/main" val="368630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5</cp:revision>
  <dcterms:created xsi:type="dcterms:W3CDTF">2020-09-19T05:20:09Z</dcterms:created>
  <dcterms:modified xsi:type="dcterms:W3CDTF">2023-07-12T13:54:50Z</dcterms:modified>
</cp:coreProperties>
</file>