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00FF"/>
    <a:srgbClr val="99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CC0B-4E66-4090-96C0-BF0E2F881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E5C49-5D92-4624-BC9F-FC8B0FAC2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D2072-7AF0-4C65-BE0F-DD07C645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C5978-E504-481F-8DB9-74589867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1DE7-E973-414C-8F41-EDABABA6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EEE0-A405-4938-AE52-C3DC71D4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42BC-0A3D-4202-B5E5-12C7A9920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9328-AE55-4305-85F8-BC80CF9B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2A1DD-F6B1-48E2-9D26-4BFCB1C1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A014-392E-462E-891D-AFC3D183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88BFF-A05B-45B4-9965-FAE860617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0ABB7-27B5-4B3B-ADBD-07868D2A9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3038-832F-4318-943B-E428786F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3AAA0-1DB7-4FD0-8FB7-6D765EB3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5077-7DBB-4C40-8A53-F6C54051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EFE98-767A-47C4-8FBE-2A40E5CC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316C-F0C4-487D-B158-EC4AD84B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F4A9-982C-48DF-9C86-A6B2B273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F478-BA21-49B8-B32F-D114A78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5277-313A-403C-AEA6-71BF94F4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4AF4-C635-415B-88DD-91E7CF33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1CF6C-F88C-4316-BD4A-5EBA6DB04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BEA7-31CF-435C-BE0D-7146423E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5C7C0-3443-40EF-855C-9D05BE5E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B1D1-4575-46DF-8B6B-ED995167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2D97-A016-4CFE-BE11-62218359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25C6D-4123-467B-BBFE-AE2E4417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D26D8-5B2F-478F-B3E3-258E0478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52F2E-67CC-44B5-A405-5085A5B5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DB771-F724-473B-ACF9-634B3738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8DC4F-C4C9-4877-AB51-9022B63C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6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C6BE-D69D-4DD8-B223-B073F901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9F1F7-0DBF-4871-8E84-B2A6D794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EF389-5811-46F3-91D6-19DF52FE5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5271D-0E98-44C7-99E6-517811EBD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C1F6B-70B0-4F0A-A648-6E1A336C6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8984B-F145-4FA9-BE8A-C0192579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E4067-0E67-49BA-8015-9C26050A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D7EC9-C1D2-4AF0-9D88-BAA2EFE8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4BA2-96C0-4CC5-B50A-4C699F92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007D1-F6C3-4D7A-BB8F-01B9B9E9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50995-218F-48BA-9F43-CC3AF7B2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A2434-8C62-47B5-9FC8-4730F28E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3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EE69A-FCAF-4CF4-A250-E98D4E01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536E3B-20C9-491B-85EF-B43A0D5E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0CB6-B2EF-44BE-8DF7-C69C9941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2A52-0E0E-404D-8851-1E85DDAD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EEC9-8DA7-4395-8CA4-E4003ADA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79C1C-F7A1-47E6-9486-CD1B44B80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8CED-0C67-459D-BAC5-EBC74F94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84B02-DCB1-478F-AE20-5DAC1235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8DEE4-2232-41F2-A268-61617894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17A9F-8ED7-421B-A34C-BFCB279A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3EAC4-2526-4FC4-BA72-D4ECA5A3B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ACB80-F73A-4367-9F11-BB50B8C0E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91BB2-9127-4E50-A3A9-F4534E15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B7C4-282F-4F87-9A9F-6DE189E6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FF0CB-8A65-41EB-8EA4-B07E7FD2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EE4B3-D444-4393-BBCC-CD6F56C2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61B1-4F77-4233-8EA2-B1E5B1467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B2E0-ACDF-47F3-84D6-6A3FC6E1F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D8BD-A85D-4011-A109-62FD85DDD46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D9B1A-15BD-41FD-8FDE-5594FB826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E2-2DDE-40DB-8C66-AAB722AA4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BDF733-F6A1-4924-AF33-6F99AE7DFBE6}"/>
              </a:ext>
            </a:extLst>
          </p:cNvPr>
          <p:cNvSpPr txBox="1"/>
          <p:nvPr/>
        </p:nvSpPr>
        <p:spPr>
          <a:xfrm>
            <a:off x="855067" y="2210812"/>
            <a:ext cx="104818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PRAISE THE LORD YE VANGUARD</a:t>
            </a:r>
          </a:p>
        </p:txBody>
      </p:sp>
    </p:spTree>
    <p:extLst>
      <p:ext uri="{BB962C8B-B14F-4D97-AF65-F5344CB8AC3E}">
        <p14:creationId xmlns:p14="http://schemas.microsoft.com/office/powerpoint/2010/main" val="191003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651675" y="2255838"/>
            <a:ext cx="10896268" cy="341632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33"/>
                </a:solidFill>
              </a:rPr>
              <a:t>1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Praise the Lord ye Vanguard for the great people,</a:t>
            </a:r>
          </a:p>
          <a:p>
            <a:r>
              <a:rPr lang="en-US" sz="3600" dirty="0">
                <a:solidFill>
                  <a:schemeClr val="bg1"/>
                </a:solidFill>
              </a:rPr>
              <a:t>He’ll have after cleansing the church from evil;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Then He will use them a Kingdom to set forth,</a:t>
            </a:r>
          </a:p>
          <a:p>
            <a:r>
              <a:rPr lang="en-US" sz="3600" dirty="0">
                <a:solidFill>
                  <a:schemeClr val="bg1"/>
                </a:solidFill>
              </a:rPr>
              <a:t>Which shall break in pieces, all kingdoms of Earth.</a:t>
            </a:r>
          </a:p>
          <a:p>
            <a:r>
              <a:rPr lang="en-US" sz="3600" dirty="0">
                <a:solidFill>
                  <a:schemeClr val="bg1"/>
                </a:solidFill>
              </a:rPr>
              <a:t>Which shall break in pieces, all the kingdoms of the Earth.</a:t>
            </a:r>
          </a:p>
        </p:txBody>
      </p:sp>
    </p:spTree>
    <p:extLst>
      <p:ext uri="{BB962C8B-B14F-4D97-AF65-F5344CB8AC3E}">
        <p14:creationId xmlns:p14="http://schemas.microsoft.com/office/powerpoint/2010/main" val="191850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46759" y="2255838"/>
            <a:ext cx="10580203" cy="341632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In a location free from sinners and sin,</a:t>
            </a:r>
          </a:p>
          <a:p>
            <a:r>
              <a:rPr lang="en-US" sz="3600" dirty="0">
                <a:solidFill>
                  <a:schemeClr val="bg1"/>
                </a:solidFill>
              </a:rPr>
              <a:t>Into the great valley they will all convene,</a:t>
            </a:r>
          </a:p>
          <a:p>
            <a:r>
              <a:rPr lang="en-US" sz="3600" dirty="0">
                <a:solidFill>
                  <a:schemeClr val="bg1"/>
                </a:solidFill>
              </a:rPr>
              <a:t>To welcome the gentiles, from all the nations,</a:t>
            </a:r>
          </a:p>
          <a:p>
            <a:r>
              <a:rPr lang="en-US" sz="3600" dirty="0">
                <a:solidFill>
                  <a:schemeClr val="bg1"/>
                </a:solidFill>
              </a:rPr>
              <a:t>Praise the Lord ye Vanguard, for His provisions.</a:t>
            </a:r>
          </a:p>
          <a:p>
            <a:r>
              <a:rPr lang="en-US" sz="3600" dirty="0">
                <a:solidFill>
                  <a:schemeClr val="bg1"/>
                </a:solidFill>
              </a:rPr>
              <a:t>Praise the Lord ye Vanguard, for His glorious provisions.</a:t>
            </a:r>
          </a:p>
        </p:txBody>
      </p:sp>
    </p:spTree>
    <p:extLst>
      <p:ext uri="{BB962C8B-B14F-4D97-AF65-F5344CB8AC3E}">
        <p14:creationId xmlns:p14="http://schemas.microsoft.com/office/powerpoint/2010/main" val="19040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FF00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01038" y="2255838"/>
            <a:ext cx="10591801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FF"/>
                </a:solidFill>
              </a:rPr>
              <a:t>3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God will not do all those things for our sake,</a:t>
            </a:r>
          </a:p>
          <a:p>
            <a:r>
              <a:rPr lang="en-US" sz="3200" dirty="0">
                <a:solidFill>
                  <a:schemeClr val="bg1"/>
                </a:solidFill>
              </a:rPr>
              <a:t>But for His great name whose honor is at stake,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Which we oft profane by many evil deeds,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Praise the Lord ye Vanguard, for He forward leads.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Praise the Lord ye Vanguard, for He forward onward leads.</a:t>
            </a:r>
          </a:p>
        </p:txBody>
      </p:sp>
    </p:spTree>
    <p:extLst>
      <p:ext uri="{BB962C8B-B14F-4D97-AF65-F5344CB8AC3E}">
        <p14:creationId xmlns:p14="http://schemas.microsoft.com/office/powerpoint/2010/main" val="41232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254000"/>
            <a:ext cx="11648661" cy="6350000"/>
          </a:xfrm>
          <a:prstGeom prst="rect">
            <a:avLst/>
          </a:prstGeom>
          <a:effectLst>
            <a:glow rad="228600">
              <a:srgbClr val="66FF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77238" y="2255838"/>
            <a:ext cx="10607041" cy="3108543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FF"/>
                </a:solidFill>
              </a:rPr>
              <a:t>4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A heart of flesh will be given unto us;</a:t>
            </a:r>
          </a:p>
          <a:p>
            <a:r>
              <a:rPr lang="en-US" sz="3200" dirty="0">
                <a:solidFill>
                  <a:schemeClr val="bg1"/>
                </a:solidFill>
              </a:rPr>
              <a:t>And a new Spirit will make us all righteous.</a:t>
            </a:r>
          </a:p>
          <a:p>
            <a:r>
              <a:rPr lang="en-US" sz="3200" dirty="0">
                <a:solidFill>
                  <a:schemeClr val="bg1"/>
                </a:solidFill>
              </a:rPr>
              <a:t>Finally, perfection will be reached by grace,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Praise the Lord ye Vanguard, for we’ll win the race.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Praise the Lord ye Vanguard, for we’ll win the Kingdom race.</a:t>
            </a:r>
          </a:p>
        </p:txBody>
      </p:sp>
    </p:spTree>
    <p:extLst>
      <p:ext uri="{BB962C8B-B14F-4D97-AF65-F5344CB8AC3E}">
        <p14:creationId xmlns:p14="http://schemas.microsoft.com/office/powerpoint/2010/main" val="182650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9</cp:revision>
  <dcterms:created xsi:type="dcterms:W3CDTF">2020-03-29T10:38:20Z</dcterms:created>
  <dcterms:modified xsi:type="dcterms:W3CDTF">2023-07-17T04:16:05Z</dcterms:modified>
</cp:coreProperties>
</file>