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FF"/>
    <a:srgbClr val="FF00FF"/>
    <a:srgbClr val="9933FF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660"/>
  </p:normalViewPr>
  <p:slideViewPr>
    <p:cSldViewPr snapToGrid="0">
      <p:cViewPr varScale="1">
        <p:scale>
          <a:sx n="63" d="100"/>
          <a:sy n="63" d="100"/>
        </p:scale>
        <p:origin x="72" y="3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7BCC0B-4E66-4090-96C0-BF0E2F881B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C4E5C49-5D92-4624-BC9F-FC8B0FAC267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AD2072-7AF0-4C65-BE0F-DD07C645C8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BD8BD-A85D-4011-A109-62FD85DDD469}" type="datetimeFigureOut">
              <a:rPr lang="en-US" smtClean="0"/>
              <a:t>7/17/2023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0C5978-E504-481F-8DB9-74589867EC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8C1DE7-E973-414C-8F41-EDABABA6E7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D5925-2C44-4896-BD9E-3A3EBB67FE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16854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3BEEE0-A405-4938-AE52-C3DC71D4A8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9DF42BC-0A3D-4202-B5E5-12C7A9920F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2A9328-AE55-4305-85F8-BC80CF9B48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BD8BD-A85D-4011-A109-62FD85DDD469}" type="datetimeFigureOut">
              <a:rPr lang="en-US" smtClean="0"/>
              <a:t>7/17/2023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22A1DD-F6B1-48E2-9D26-4BFCB1C1D4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A8A014-392E-462E-891D-AFC3D1835B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D5925-2C44-4896-BD9E-3A3EBB67FE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8317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3388BFF-A05B-45B4-9965-FAE860617A3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120ABB7-27B5-4B3B-ADBD-07868D2A92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393038-832F-4318-943B-E428786F4F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BD8BD-A85D-4011-A109-62FD85DDD469}" type="datetimeFigureOut">
              <a:rPr lang="en-US" smtClean="0"/>
              <a:t>7/17/2023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F3AAA0-1DB7-4FD0-8FB7-6D765EB3BA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275077-7DBB-4C40-8A53-F6C540511E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D5925-2C44-4896-BD9E-3A3EBB67FE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6529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0EFE98-767A-47C4-8FBE-2A40E5CCD6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D0316C-F0C4-487D-B158-EC4AD84B51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49F4A9-982C-48DF-9C86-A6B2B2733B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BD8BD-A85D-4011-A109-62FD85DDD469}" type="datetimeFigureOut">
              <a:rPr lang="en-US" smtClean="0"/>
              <a:t>7/17/2023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DBF478-BA21-49B8-B32F-D114A788C4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0F5277-313A-403C-AEA6-71BF94F432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D5925-2C44-4896-BD9E-3A3EBB67FE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6813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954AF4-C635-415B-88DD-91E7CF33EA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81CF6C-F88C-4316-BD4A-5EBA6DB04A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42BEA7-31CF-435C-BE0D-7146423E2E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BD8BD-A85D-4011-A109-62FD85DDD469}" type="datetimeFigureOut">
              <a:rPr lang="en-US" smtClean="0"/>
              <a:t>7/17/2023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E5C7C0-3443-40EF-855C-9D05BE5ECD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1BB1D1-4575-46DF-8B6B-ED99516756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D5925-2C44-4896-BD9E-3A3EBB67FE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3332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2D2D97-A016-4CFE-BE11-6221835990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225C6D-4123-467B-BBFE-AE2E4417A5D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DED26D8-5B2F-478F-B3E3-258E04784F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0D52F2E-67CC-44B5-A405-5085A5B576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BD8BD-A85D-4011-A109-62FD85DDD469}" type="datetimeFigureOut">
              <a:rPr lang="en-US" smtClean="0"/>
              <a:t>7/17/2023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1DB771-F724-473B-ACF9-634B3738C1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DE8DC4F-C4C9-4877-AB51-9022B63C03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D5925-2C44-4896-BD9E-3A3EBB67FE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7633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62C6BE-D69D-4DD8-B223-B073F90115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B9F1F7-0DBF-4871-8E84-B2A6D79441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0EF389-5811-46F3-91D6-19DF52FE54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085271D-0E98-44C7-99E6-517811EBDEB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05C1F6B-70B0-4F0A-A648-6E1A336C69F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B58984B-F145-4FA9-BE8A-C019257954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BD8BD-A85D-4011-A109-62FD85DDD469}" type="datetimeFigureOut">
              <a:rPr lang="en-US" smtClean="0"/>
              <a:t>7/17/2023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08E4067-0E67-49BA-8015-9C26050A55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ECD7EC9-C1D2-4AF0-9D88-BAA2EFE8A0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D5925-2C44-4896-BD9E-3A3EBB67FE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8967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744BA2-96C0-4CC5-B50A-4C699F9212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4E007D1-F6C3-4D7A-BB8F-01B9B9E9C6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BD8BD-A85D-4011-A109-62FD85DDD469}" type="datetimeFigureOut">
              <a:rPr lang="en-US" smtClean="0"/>
              <a:t>7/17/2023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1950995-218F-48BA-9F43-CC3AF7B241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FEA2434-8C62-47B5-9FC8-4730F28EAC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D5925-2C44-4896-BD9E-3A3EBB67FE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7387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B7EE69A-FCAF-4CF4-A250-E98D4E012B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BD8BD-A85D-4011-A109-62FD85DDD469}" type="datetimeFigureOut">
              <a:rPr lang="en-US" smtClean="0"/>
              <a:t>7/17/2023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A536E3B-20C9-491B-85EF-B43A0D5E3E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D30CB6-B2EF-44BE-8DF7-C69C994129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D5925-2C44-4896-BD9E-3A3EBB67FE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3751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3D2A52-0E0E-404D-8851-1E85DDAD83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D0EEC9-8DA7-4395-8CA4-E4003ADA7C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9179C1C-F7A1-47E6-9486-CD1B44B801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178CED-0C67-459D-BAC5-EBC74F9491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BD8BD-A85D-4011-A109-62FD85DDD469}" type="datetimeFigureOut">
              <a:rPr lang="en-US" smtClean="0"/>
              <a:t>7/17/2023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AF84B02-DCB1-478F-AE20-5DAC123505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38DEE4-2232-41F2-A268-6161789416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D5925-2C44-4896-BD9E-3A3EBB67FE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7598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F17A9F-8ED7-421B-A34C-BFCB279A5D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8D3EAC4-2526-4FC4-BA72-D4ECA5A3BED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F2ACB80-F73A-4367-9F11-BB50B8C0E7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3E91BB2-9127-4E50-A3A9-F4534E15D3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BD8BD-A85D-4011-A109-62FD85DDD469}" type="datetimeFigureOut">
              <a:rPr lang="en-US" smtClean="0"/>
              <a:t>7/17/2023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0D2B7C4-282F-4F87-9A9F-6DE189E64D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EFF0CB-8A65-41EB-8EA4-B07E7FD2CC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D5925-2C44-4896-BD9E-3A3EBB67FE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352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A5EE4B3-D444-4393-BBCC-CD6F56C238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1D61B1-4F77-4233-8EA2-B1E5B1467C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32B2E0-ACDF-47F3-84D6-6A3FC6E1FC1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ABD8BD-A85D-4011-A109-62FD85DDD469}" type="datetimeFigureOut">
              <a:rPr lang="en-US" smtClean="0"/>
              <a:t>7/17/2023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5D9B1A-15BD-41FD-8FDE-5594FB82674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BBB8E2-2DDE-40DB-8C66-AAB722AA4E9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ED5925-2C44-4896-BD9E-3A3EBB67FE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037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A4602C-8F3F-49DF-BAB3-5323FC2D715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51F6220-FAAB-4330-804D-87EEF5A2DB1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653380D-CF8B-4010-A38E-6DFA00809C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043" y="254000"/>
            <a:ext cx="11648661" cy="6350000"/>
          </a:xfrm>
          <a:prstGeom prst="rect">
            <a:avLst/>
          </a:prstGeom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21BDF733-F6A1-4924-AF33-6F99AE7DFBE6}"/>
              </a:ext>
            </a:extLst>
          </p:cNvPr>
          <p:cNvSpPr txBox="1"/>
          <p:nvPr/>
        </p:nvSpPr>
        <p:spPr>
          <a:xfrm>
            <a:off x="855067" y="2210812"/>
            <a:ext cx="10481865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anose="020E0502030308020204" pitchFamily="34" charset="0"/>
              </a:rPr>
              <a:t>PRAISE THE LORD YE VANGUARD</a:t>
            </a:r>
          </a:p>
        </p:txBody>
      </p:sp>
    </p:spTree>
    <p:extLst>
      <p:ext uri="{BB962C8B-B14F-4D97-AF65-F5344CB8AC3E}">
        <p14:creationId xmlns:p14="http://schemas.microsoft.com/office/powerpoint/2010/main" val="19100384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A4602C-8F3F-49DF-BAB3-5323FC2D715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51F6220-FAAB-4330-804D-87EEF5A2DB1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653380D-CF8B-4010-A38E-6DFA00809C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043" y="254000"/>
            <a:ext cx="11648661" cy="6350000"/>
          </a:xfrm>
          <a:prstGeom prst="rect">
            <a:avLst/>
          </a:prstGeom>
          <a:effectLst>
            <a:glow rad="228600">
              <a:srgbClr val="66FF33">
                <a:alpha val="40000"/>
              </a:srgbClr>
            </a:glow>
          </a:effec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1081743A-74C6-4BB0-BCE6-3B8B5AFC61F3}"/>
              </a:ext>
            </a:extLst>
          </p:cNvPr>
          <p:cNvSpPr txBox="1"/>
          <p:nvPr/>
        </p:nvSpPr>
        <p:spPr>
          <a:xfrm flipH="1">
            <a:off x="651675" y="2255838"/>
            <a:ext cx="10896268" cy="3416320"/>
          </a:xfrm>
          <a:prstGeom prst="rect">
            <a:avLst/>
          </a:prstGeom>
          <a:solidFill>
            <a:schemeClr val="tx1">
              <a:alpha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66FF33"/>
                </a:solidFill>
              </a:rPr>
              <a:t>1</a:t>
            </a:r>
            <a:br>
              <a:rPr lang="en-US" sz="3600" dirty="0"/>
            </a:br>
            <a:r>
              <a:rPr lang="en-US" sz="3600" dirty="0">
                <a:solidFill>
                  <a:schemeClr val="bg1"/>
                </a:solidFill>
              </a:rPr>
              <a:t>Praise the Lord ye Vanguard for the great people,</a:t>
            </a:r>
          </a:p>
          <a:p>
            <a:r>
              <a:rPr lang="en-US" sz="3600" dirty="0">
                <a:solidFill>
                  <a:schemeClr val="bg1"/>
                </a:solidFill>
              </a:rPr>
              <a:t>He’ll have after cleansing the church from evil; </a:t>
            </a:r>
          </a:p>
          <a:p>
            <a:r>
              <a:rPr lang="en-US" sz="3600" dirty="0">
                <a:solidFill>
                  <a:schemeClr val="bg1"/>
                </a:solidFill>
              </a:rPr>
              <a:t>Then He will use them a Kingdom to set forth,</a:t>
            </a:r>
          </a:p>
          <a:p>
            <a:r>
              <a:rPr lang="en-US" sz="3600" dirty="0">
                <a:solidFill>
                  <a:schemeClr val="bg1"/>
                </a:solidFill>
              </a:rPr>
              <a:t>Which shall break in pieces, all kingdoms of Earth.</a:t>
            </a:r>
          </a:p>
          <a:p>
            <a:r>
              <a:rPr lang="en-US" sz="3600" dirty="0">
                <a:solidFill>
                  <a:schemeClr val="bg1"/>
                </a:solidFill>
              </a:rPr>
              <a:t>Which shall break in pieces, all the kingdoms of the Earth.</a:t>
            </a:r>
          </a:p>
        </p:txBody>
      </p:sp>
    </p:spTree>
    <p:extLst>
      <p:ext uri="{BB962C8B-B14F-4D97-AF65-F5344CB8AC3E}">
        <p14:creationId xmlns:p14="http://schemas.microsoft.com/office/powerpoint/2010/main" val="19185046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A4602C-8F3F-49DF-BAB3-5323FC2D715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51F6220-FAAB-4330-804D-87EEF5A2DB1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653380D-CF8B-4010-A38E-6DFA00809C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043" y="254000"/>
            <a:ext cx="11648661" cy="6350000"/>
          </a:xfrm>
          <a:prstGeom prst="rect">
            <a:avLst/>
          </a:prstGeom>
          <a:effectLst>
            <a:glow rad="228600">
              <a:srgbClr val="FF0000">
                <a:alpha val="40000"/>
              </a:srgbClr>
            </a:glow>
          </a:effec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1081743A-74C6-4BB0-BCE6-3B8B5AFC61F3}"/>
              </a:ext>
            </a:extLst>
          </p:cNvPr>
          <p:cNvSpPr txBox="1"/>
          <p:nvPr/>
        </p:nvSpPr>
        <p:spPr>
          <a:xfrm flipH="1">
            <a:off x="746759" y="2255838"/>
            <a:ext cx="10580203" cy="3416320"/>
          </a:xfrm>
          <a:prstGeom prst="rect">
            <a:avLst/>
          </a:prstGeom>
          <a:solidFill>
            <a:schemeClr val="tx1">
              <a:alpha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2</a:t>
            </a:r>
            <a:br>
              <a:rPr lang="en-US" sz="3600" dirty="0"/>
            </a:br>
            <a:r>
              <a:rPr lang="en-US" sz="3600" dirty="0">
                <a:solidFill>
                  <a:schemeClr val="bg1"/>
                </a:solidFill>
              </a:rPr>
              <a:t>In a location free from sinners and sin,</a:t>
            </a:r>
          </a:p>
          <a:p>
            <a:r>
              <a:rPr lang="en-US" sz="3600" dirty="0">
                <a:solidFill>
                  <a:schemeClr val="bg1"/>
                </a:solidFill>
              </a:rPr>
              <a:t>Into the great valley they will all convene,</a:t>
            </a:r>
          </a:p>
          <a:p>
            <a:r>
              <a:rPr lang="en-US" sz="3600" dirty="0">
                <a:solidFill>
                  <a:schemeClr val="bg1"/>
                </a:solidFill>
              </a:rPr>
              <a:t>To welcome the gentiles, from all the nations,</a:t>
            </a:r>
          </a:p>
          <a:p>
            <a:r>
              <a:rPr lang="en-US" sz="3600" dirty="0">
                <a:solidFill>
                  <a:schemeClr val="bg1"/>
                </a:solidFill>
              </a:rPr>
              <a:t>Praise the Lord ye Vanguard, for His provisions.</a:t>
            </a:r>
          </a:p>
          <a:p>
            <a:r>
              <a:rPr lang="en-US" sz="3600" dirty="0">
                <a:solidFill>
                  <a:schemeClr val="bg1"/>
                </a:solidFill>
              </a:rPr>
              <a:t>Praise the Lord ye Vanguard, for His glorious provisions.</a:t>
            </a:r>
          </a:p>
        </p:txBody>
      </p:sp>
    </p:spTree>
    <p:extLst>
      <p:ext uri="{BB962C8B-B14F-4D97-AF65-F5344CB8AC3E}">
        <p14:creationId xmlns:p14="http://schemas.microsoft.com/office/powerpoint/2010/main" val="19040869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A4602C-8F3F-49DF-BAB3-5323FC2D715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51F6220-FAAB-4330-804D-87EEF5A2DB1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653380D-CF8B-4010-A38E-6DFA00809C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043" y="254000"/>
            <a:ext cx="11648661" cy="6350000"/>
          </a:xfrm>
          <a:prstGeom prst="rect">
            <a:avLst/>
          </a:prstGeom>
          <a:effectLst>
            <a:glow rad="228600">
              <a:srgbClr val="FF00FF">
                <a:alpha val="40000"/>
              </a:srgbClr>
            </a:glow>
          </a:effec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1081743A-74C6-4BB0-BCE6-3B8B5AFC61F3}"/>
              </a:ext>
            </a:extLst>
          </p:cNvPr>
          <p:cNvSpPr txBox="1"/>
          <p:nvPr/>
        </p:nvSpPr>
        <p:spPr>
          <a:xfrm flipH="1">
            <a:off x="701038" y="2255838"/>
            <a:ext cx="10591801" cy="3108543"/>
          </a:xfrm>
          <a:prstGeom prst="rect">
            <a:avLst/>
          </a:prstGeom>
          <a:solidFill>
            <a:schemeClr val="tx1">
              <a:alpha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FF"/>
                </a:solidFill>
              </a:rPr>
              <a:t>3</a:t>
            </a:r>
            <a:br>
              <a:rPr lang="en-US" sz="3600" dirty="0"/>
            </a:br>
            <a:r>
              <a:rPr lang="en-US" sz="3200" dirty="0">
                <a:solidFill>
                  <a:schemeClr val="bg1"/>
                </a:solidFill>
              </a:rPr>
              <a:t>God will not do all those things for our sake,</a:t>
            </a:r>
          </a:p>
          <a:p>
            <a:r>
              <a:rPr lang="en-US" sz="3200" dirty="0">
                <a:solidFill>
                  <a:schemeClr val="bg1"/>
                </a:solidFill>
              </a:rPr>
              <a:t>But for His great name whose honor is at stake,</a:t>
            </a:r>
          </a:p>
          <a:p>
            <a:r>
              <a:rPr lang="en-US" sz="3200" dirty="0">
                <a:solidFill>
                  <a:schemeClr val="bg1"/>
                </a:solidFill>
              </a:rPr>
              <a:t>Which we oft profane by many evil deeds,</a:t>
            </a:r>
          </a:p>
          <a:p>
            <a:r>
              <a:rPr lang="en-US" sz="3200" dirty="0">
                <a:solidFill>
                  <a:schemeClr val="bg1"/>
                </a:solidFill>
              </a:rPr>
              <a:t>Praise the Lord ye Vanguard, for He forward leads.</a:t>
            </a:r>
          </a:p>
          <a:p>
            <a:r>
              <a:rPr lang="en-US" sz="3200" dirty="0">
                <a:solidFill>
                  <a:schemeClr val="bg1"/>
                </a:solidFill>
              </a:rPr>
              <a:t>Praise the Lord ye Vanguard, for He forward onward leads.</a:t>
            </a:r>
          </a:p>
        </p:txBody>
      </p:sp>
    </p:spTree>
    <p:extLst>
      <p:ext uri="{BB962C8B-B14F-4D97-AF65-F5344CB8AC3E}">
        <p14:creationId xmlns:p14="http://schemas.microsoft.com/office/powerpoint/2010/main" val="41232451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A4602C-8F3F-49DF-BAB3-5323FC2D715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51F6220-FAAB-4330-804D-87EEF5A2DB1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653380D-CF8B-4010-A38E-6DFA00809C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043" y="254000"/>
            <a:ext cx="11648661" cy="6350000"/>
          </a:xfrm>
          <a:prstGeom prst="rect">
            <a:avLst/>
          </a:prstGeom>
          <a:effectLst>
            <a:glow rad="228600">
              <a:srgbClr val="66FFFF">
                <a:alpha val="40000"/>
              </a:srgbClr>
            </a:glow>
          </a:effec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1081743A-74C6-4BB0-BCE6-3B8B5AFC61F3}"/>
              </a:ext>
            </a:extLst>
          </p:cNvPr>
          <p:cNvSpPr txBox="1"/>
          <p:nvPr/>
        </p:nvSpPr>
        <p:spPr>
          <a:xfrm flipH="1">
            <a:off x="777238" y="2255838"/>
            <a:ext cx="10607041" cy="3108543"/>
          </a:xfrm>
          <a:prstGeom prst="rect">
            <a:avLst/>
          </a:prstGeom>
          <a:solidFill>
            <a:schemeClr val="tx1">
              <a:alpha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66FFFF"/>
                </a:solidFill>
              </a:rPr>
              <a:t>4</a:t>
            </a:r>
            <a:br>
              <a:rPr lang="en-US" sz="3600" dirty="0"/>
            </a:br>
            <a:r>
              <a:rPr lang="en-US" sz="3200" dirty="0">
                <a:solidFill>
                  <a:schemeClr val="bg1"/>
                </a:solidFill>
              </a:rPr>
              <a:t>A heart of flesh will be given unto us;</a:t>
            </a:r>
          </a:p>
          <a:p>
            <a:r>
              <a:rPr lang="en-US" sz="3200" dirty="0">
                <a:solidFill>
                  <a:schemeClr val="bg1"/>
                </a:solidFill>
              </a:rPr>
              <a:t>And a new Spirit will make us all righteous.</a:t>
            </a:r>
          </a:p>
          <a:p>
            <a:r>
              <a:rPr lang="en-US" sz="3200" dirty="0">
                <a:solidFill>
                  <a:schemeClr val="bg1"/>
                </a:solidFill>
              </a:rPr>
              <a:t>Finally, perfection will be reached by grace,</a:t>
            </a:r>
          </a:p>
          <a:p>
            <a:r>
              <a:rPr lang="en-US" sz="3200" dirty="0">
                <a:solidFill>
                  <a:schemeClr val="bg1"/>
                </a:solidFill>
              </a:rPr>
              <a:t>Praise the Lord ye Vanguard, for we’ll win the race.</a:t>
            </a:r>
          </a:p>
          <a:p>
            <a:r>
              <a:rPr lang="en-US" sz="3200" dirty="0">
                <a:solidFill>
                  <a:schemeClr val="bg1"/>
                </a:solidFill>
              </a:rPr>
              <a:t>Praise the Lord ye Vanguard, for we’ll win the Kingdom race.</a:t>
            </a:r>
          </a:p>
        </p:txBody>
      </p:sp>
    </p:spTree>
    <p:extLst>
      <p:ext uri="{BB962C8B-B14F-4D97-AF65-F5344CB8AC3E}">
        <p14:creationId xmlns:p14="http://schemas.microsoft.com/office/powerpoint/2010/main" val="18265081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224</Words>
  <Application>Microsoft Office PowerPoint</Application>
  <PresentationFormat>Widescreen</PresentationFormat>
  <Paragraphs>21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Maiandra GD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Benjamin Chemarum</dc:creator>
  <cp:lastModifiedBy>Denis Mwaba</cp:lastModifiedBy>
  <cp:revision>9</cp:revision>
  <dcterms:created xsi:type="dcterms:W3CDTF">2020-03-29T10:38:20Z</dcterms:created>
  <dcterms:modified xsi:type="dcterms:W3CDTF">2023-07-17T04:16:05Z</dcterms:modified>
</cp:coreProperties>
</file>