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5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4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8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9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2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7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4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5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425E-AC34-4673-BC51-8068FA8792E9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CF1C6-9AB8-4225-B457-58DDAD6FD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4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551DE4-04F4-4A11-A9B8-7400E9CC5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E4F12A-6B1E-445B-AB16-FD262FA2C444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" y="0"/>
            <a:ext cx="1036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C78E58-C7A0-4B6C-85D9-9F7CD9D764F7}"/>
              </a:ext>
            </a:extLst>
          </p:cNvPr>
          <p:cNvSpPr txBox="1"/>
          <p:nvPr/>
        </p:nvSpPr>
        <p:spPr>
          <a:xfrm>
            <a:off x="1170417" y="834886"/>
            <a:ext cx="9846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THANK HIM FOR THE YEAR OF THE REDEEMED</a:t>
            </a:r>
          </a:p>
        </p:txBody>
      </p:sp>
    </p:spTree>
    <p:extLst>
      <p:ext uri="{BB962C8B-B14F-4D97-AF65-F5344CB8AC3E}">
        <p14:creationId xmlns:p14="http://schemas.microsoft.com/office/powerpoint/2010/main" val="97278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D5A3CA5-5B18-4B6D-BAAE-B92DEACC8848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" y="0"/>
            <a:ext cx="1036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899C48-4769-4628-A8DD-41516F66D037}"/>
              </a:ext>
            </a:extLst>
          </p:cNvPr>
          <p:cNvSpPr txBox="1"/>
          <p:nvPr/>
        </p:nvSpPr>
        <p:spPr>
          <a:xfrm>
            <a:off x="1068626" y="1062412"/>
            <a:ext cx="65248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how great is He who keeps the promises,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Until they are all realized.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Elijah to us He’ll send,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Errors paralyze, 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Rod and truth defend.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93BD2-4111-4C1E-BD19-FE29ECE6EEE6}"/>
              </a:ext>
            </a:extLst>
          </p:cNvPr>
          <p:cNvSpPr txBox="1"/>
          <p:nvPr/>
        </p:nvSpPr>
        <p:spPr>
          <a:xfrm>
            <a:off x="5631543" y="4456761"/>
            <a:ext cx="5469555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I thank Him, thank the Lord,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the year of the redeemed;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Yes, I thank, I thank the great God,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Canaan will be reclaimed.</a:t>
            </a:r>
          </a:p>
        </p:txBody>
      </p:sp>
    </p:spTree>
    <p:extLst>
      <p:ext uri="{BB962C8B-B14F-4D97-AF65-F5344CB8AC3E}">
        <p14:creationId xmlns:p14="http://schemas.microsoft.com/office/powerpoint/2010/main" val="78081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21F64AF-5D74-4D33-9B4B-1BA655200C9F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" y="0"/>
            <a:ext cx="1036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899C48-4769-4628-A8DD-41516F66D037}"/>
              </a:ext>
            </a:extLst>
          </p:cNvPr>
          <p:cNvSpPr txBox="1"/>
          <p:nvPr/>
        </p:nvSpPr>
        <p:spPr>
          <a:xfrm>
            <a:off x="1068626" y="1062412"/>
            <a:ext cx="65248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2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I thank Him for he has promised David,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Unfaithful shepherds to succeed;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When he comes he’ll take the host,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And them he will feed,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Filled with the Holy Ghost.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93BD2-4111-4C1E-BD19-FE29ECE6EEE6}"/>
              </a:ext>
            </a:extLst>
          </p:cNvPr>
          <p:cNvSpPr txBox="1"/>
          <p:nvPr/>
        </p:nvSpPr>
        <p:spPr>
          <a:xfrm>
            <a:off x="5617029" y="4456761"/>
            <a:ext cx="5484069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I thank Him, thank the Lord,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the year of the redeemed;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Yes, I thank, I thank the great God,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Canaan will be reclaimed.</a:t>
            </a:r>
          </a:p>
        </p:txBody>
      </p:sp>
    </p:spTree>
    <p:extLst>
      <p:ext uri="{BB962C8B-B14F-4D97-AF65-F5344CB8AC3E}">
        <p14:creationId xmlns:p14="http://schemas.microsoft.com/office/powerpoint/2010/main" val="426559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4A6DD2B-FA21-48A0-8AC0-1E1E87C0873F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" y="0"/>
            <a:ext cx="1036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899C48-4769-4628-A8DD-41516F66D037}"/>
              </a:ext>
            </a:extLst>
          </p:cNvPr>
          <p:cNvSpPr txBox="1"/>
          <p:nvPr/>
        </p:nvSpPr>
        <p:spPr>
          <a:xfrm>
            <a:off x="1068626" y="1062412"/>
            <a:ext cx="71609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3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how great is He who has redeemed the flock,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From the dangerous deception;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Now by faith forward we press,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And hope to attain,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His perfect righteousness.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93BD2-4111-4C1E-BD19-FE29ECE6EEE6}"/>
              </a:ext>
            </a:extLst>
          </p:cNvPr>
          <p:cNvSpPr txBox="1"/>
          <p:nvPr/>
        </p:nvSpPr>
        <p:spPr>
          <a:xfrm>
            <a:off x="5500915" y="4456761"/>
            <a:ext cx="5600184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I thank Him, thank the Lord,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the year of the redeemed;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Yes, I thank, I thank the great God,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Canaan will be reclaimed.</a:t>
            </a:r>
          </a:p>
        </p:txBody>
      </p:sp>
    </p:spTree>
    <p:extLst>
      <p:ext uri="{BB962C8B-B14F-4D97-AF65-F5344CB8AC3E}">
        <p14:creationId xmlns:p14="http://schemas.microsoft.com/office/powerpoint/2010/main" val="317459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7252A8-8B2B-4CB6-944E-E695E1083DA8}"/>
              </a:ext>
            </a:extLst>
          </p:cNvPr>
          <p:cNvSpPr/>
          <p:nvPr/>
        </p:nvSpPr>
        <p:spPr>
          <a:xfrm>
            <a:off x="-4800" y="0"/>
            <a:ext cx="121968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EF20C-B48B-4E12-8C21-4AE5668FD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00" y="0"/>
            <a:ext cx="1036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899C48-4769-4628-A8DD-41516F66D037}"/>
              </a:ext>
            </a:extLst>
          </p:cNvPr>
          <p:cNvSpPr txBox="1"/>
          <p:nvPr/>
        </p:nvSpPr>
        <p:spPr>
          <a:xfrm>
            <a:off x="1068626" y="1062412"/>
            <a:ext cx="71609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4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Yes, I worship Thee Majesty of heaven,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you will destroy Babylon,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the judgment now not far,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His saints travel on,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 they come out of her.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93BD2-4111-4C1E-BD19-FE29ECE6EEE6}"/>
              </a:ext>
            </a:extLst>
          </p:cNvPr>
          <p:cNvSpPr txBox="1"/>
          <p:nvPr/>
        </p:nvSpPr>
        <p:spPr>
          <a:xfrm>
            <a:off x="5747657" y="4456761"/>
            <a:ext cx="5353441" cy="2246769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Refrain: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Oh, I thank Him, thank the Lord,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the year of the redeemed;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Yes, I thank, I thank the great God,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Canaan will be reclaimed.</a:t>
            </a:r>
          </a:p>
        </p:txBody>
      </p:sp>
    </p:spTree>
    <p:extLst>
      <p:ext uri="{BB962C8B-B14F-4D97-AF65-F5344CB8AC3E}">
        <p14:creationId xmlns:p14="http://schemas.microsoft.com/office/powerpoint/2010/main" val="160532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295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2020-06-26T18:29:51Z</dcterms:created>
  <dcterms:modified xsi:type="dcterms:W3CDTF">2023-07-17T04:47:56Z</dcterms:modified>
</cp:coreProperties>
</file>