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9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79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0581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51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5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1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3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2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1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7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1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6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5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6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2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0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78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7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385F975-4404-4237-86DB-4C018161D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A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AE6285-6D7E-42D2-8A66-CDA633FB9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81A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56846EE3-1899-4D71-97E7-52B4CB55C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65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AC2830-0307-4DE0-8748-6A96937DE031}"/>
              </a:ext>
            </a:extLst>
          </p:cNvPr>
          <p:cNvSpPr txBox="1"/>
          <p:nvPr/>
        </p:nvSpPr>
        <p:spPr>
          <a:xfrm>
            <a:off x="815745" y="821637"/>
            <a:ext cx="57250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The Lord God, shall defend Jerusalem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3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385F975-4404-4237-86DB-4C018161D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A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AE6285-6D7E-42D2-8A66-CDA633FB9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81A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56846EE3-1899-4D71-97E7-52B4CB55C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65" r="1" b="1"/>
          <a:stretch/>
        </p:blipFill>
        <p:spPr>
          <a:xfrm>
            <a:off x="0" y="0"/>
            <a:ext cx="1220497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E9360-4A8C-4235-850D-93DC0CD0CD05}"/>
              </a:ext>
            </a:extLst>
          </p:cNvPr>
          <p:cNvSpPr txBox="1"/>
          <p:nvPr/>
        </p:nvSpPr>
        <p:spPr>
          <a:xfrm>
            <a:off x="243459" y="181957"/>
            <a:ext cx="8474840" cy="649408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God, shall defend Jerusalem,</a:t>
            </a:r>
          </a:p>
          <a:p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that day, when the captives will return,</a:t>
            </a:r>
          </a:p>
          <a:p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Zion shall, be a royal diadem,</a:t>
            </a:r>
          </a:p>
          <a:p>
            <a:r>
              <a:rPr lang="en-US" sz="2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Readest</a:t>
            </a: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thou, many lessons to unlearn?</a:t>
            </a:r>
          </a:p>
          <a:p>
            <a:r>
              <a:rPr lang="en-US" sz="2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Readest</a:t>
            </a: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thou, many lessons to unlearn?</a:t>
            </a:r>
          </a:p>
          <a:p>
            <a:r>
              <a:rPr lang="en-US" sz="2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Readest</a:t>
            </a: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thou, many lessons to unlearn?</a:t>
            </a:r>
            <a:br>
              <a:rPr lang="en-US" sz="2600" dirty="0">
                <a:solidFill>
                  <a:srgbClr val="002060"/>
                </a:solidFill>
              </a:rPr>
            </a:b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Chorus:</a:t>
            </a:r>
            <a:br>
              <a:rPr lang="en-US" sz="2600" dirty="0">
                <a:solidFill>
                  <a:srgbClr val="FF0000"/>
                </a:solidFill>
              </a:rPr>
            </a:b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written in the Word,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a fountain there will be,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all sin and all uncleanness,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 little stream will form a mighty river,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 wonder!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multitude of saints will join the universe,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307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385F975-4404-4237-86DB-4C018161D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A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AE6285-6D7E-42D2-8A66-CDA633FB9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81A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56846EE3-1899-4D71-97E7-52B4CB55C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65" r="1" b="1"/>
          <a:stretch/>
        </p:blipFill>
        <p:spPr>
          <a:xfrm>
            <a:off x="0" y="0"/>
            <a:ext cx="1220497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E9360-4A8C-4235-850D-93DC0CD0CD05}"/>
              </a:ext>
            </a:extLst>
          </p:cNvPr>
          <p:cNvSpPr txBox="1"/>
          <p:nvPr/>
        </p:nvSpPr>
        <p:spPr>
          <a:xfrm>
            <a:off x="243459" y="181957"/>
            <a:ext cx="8474840" cy="649408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going, to be there in that river?</a:t>
            </a:r>
          </a:p>
          <a:p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the worst, of your case and then reform,</a:t>
            </a:r>
          </a:p>
          <a:p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good fish, Our Lord will deliver,</a:t>
            </a:r>
          </a:p>
          <a:p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ready, it is coming soon a storm,</a:t>
            </a:r>
          </a:p>
          <a:p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ready, it is coming soon a storm,</a:t>
            </a:r>
          </a:p>
          <a:p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ready, it is coming soon a storm.</a:t>
            </a:r>
            <a:b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Chorus:</a:t>
            </a:r>
            <a:br>
              <a:rPr lang="en-US" sz="2600" dirty="0">
                <a:solidFill>
                  <a:srgbClr val="FF0000"/>
                </a:solidFill>
              </a:rPr>
            </a:b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written in the Word,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a fountain there will be,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all sin and all uncleanness,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 little stream will form a mighty river,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 wonder!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multitude of saints will join the universe,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14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385F975-4404-4237-86DB-4C018161D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A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AE6285-6D7E-42D2-8A66-CDA633FB9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81A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56846EE3-1899-4D71-97E7-52B4CB55C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65" r="1" b="1"/>
          <a:stretch/>
        </p:blipFill>
        <p:spPr>
          <a:xfrm>
            <a:off x="0" y="0"/>
            <a:ext cx="1220497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E9360-4A8C-4235-850D-93DC0CD0CD05}"/>
              </a:ext>
            </a:extLst>
          </p:cNvPr>
          <p:cNvSpPr txBox="1"/>
          <p:nvPr/>
        </p:nvSpPr>
        <p:spPr>
          <a:xfrm>
            <a:off x="243459" y="181957"/>
            <a:ext cx="8474840" cy="649408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Despise not, the day of small beginnings,</a:t>
            </a:r>
          </a:p>
          <a:p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ways, of the Lord are not our ways,</a:t>
            </a:r>
          </a:p>
          <a:p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shall come, to thy light gentiles and kings,</a:t>
            </a:r>
          </a:p>
          <a:p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for all, He will end your mourning days,</a:t>
            </a:r>
          </a:p>
          <a:p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for all, He will end your mourning days,</a:t>
            </a:r>
          </a:p>
          <a:p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for all, He will end your mourning days.</a:t>
            </a:r>
            <a:b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Chorus:</a:t>
            </a:r>
            <a:b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written in the Word,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a fountain there will be,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all sin and all uncleanness,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 little stream will form a mighty river,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 wonder!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multitude of saints will join the universe,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8572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8E2E4"/>
      </a:lt2>
      <a:accent1>
        <a:srgbClr val="81AA9A"/>
      </a:accent1>
      <a:accent2>
        <a:srgbClr val="74A9AA"/>
      </a:accent2>
      <a:accent3>
        <a:srgbClr val="86A5BE"/>
      </a:accent3>
      <a:accent4>
        <a:srgbClr val="7F87BA"/>
      </a:accent4>
      <a:accent5>
        <a:srgbClr val="A396C6"/>
      </a:accent5>
      <a:accent6>
        <a:srgbClr val="A87FBA"/>
      </a:accent6>
      <a:hlink>
        <a:srgbClr val="AE6984"/>
      </a:hlink>
      <a:folHlink>
        <a:srgbClr val="7F7F7F"/>
      </a:folHlink>
    </a:clrScheme>
    <a:fontScheme name="Slate">
      <a:majorFont>
        <a:latin typeface="Bodoni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342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Bodoni MT</vt:lpstr>
      <vt:lpstr>Goudy Old Style</vt:lpstr>
      <vt:lpstr>Wingdings 2</vt:lpstr>
      <vt:lpstr>SlateVTI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Denis Mwaba</cp:lastModifiedBy>
  <cp:revision>7</cp:revision>
  <dcterms:created xsi:type="dcterms:W3CDTF">2020-02-06T20:48:49Z</dcterms:created>
  <dcterms:modified xsi:type="dcterms:W3CDTF">2023-07-13T11:53:09Z</dcterms:modified>
</cp:coreProperties>
</file>