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62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33"/>
    <a:srgbClr val="CCFF66"/>
    <a:srgbClr val="FF6600"/>
    <a:srgbClr val="990000"/>
    <a:srgbClr val="A50021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90" d="100"/>
          <a:sy n="90" d="100"/>
        </p:scale>
        <p:origin x="108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358AA5-7969-4DD0-9533-C83357F7FB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862CB20-BAC4-4665-8C3C-C989F11633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52A2F8-13CD-4DB8-A31D-684C8AA56C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00B68-AD97-4E64-9E62-C1F3883E2264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F9785E-645E-41B8-A538-915D3662BE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4E7B88-1343-47E6-908E-223699686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93FDD-EA6D-4D5D-858B-5A7A79B0DA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0489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625289-8F46-4163-A306-80289593D4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2A86F9-E20C-4818-9CE7-6F85A84DA1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E2A45D-8731-4C3A-A724-966202BB65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00B68-AD97-4E64-9E62-C1F3883E2264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53E75F-4AA6-4EA4-AE52-E72DDA449E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A13E6D-99E8-4DDB-801A-62BB050C33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93FDD-EA6D-4D5D-858B-5A7A79B0DA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5762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B022B06-4D42-4014-81E1-2322D262351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9F34E6-5101-4C8E-A566-9C56BEA2D6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3385DA-3CC5-4668-97AC-0F540B2499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00B68-AD97-4E64-9E62-C1F3883E2264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1F078D-25CB-42C0-B892-6A7125D0D6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46195E-5F2F-4FEB-B88C-0FB116DF5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93FDD-EA6D-4D5D-858B-5A7A79B0DA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4740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1FFB6-EDD7-4BC3-9EC9-4BF07E5585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933899-0A81-4A6F-A6D9-06E9ED46C3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B0A6E4-44F2-43F5-957B-9779C0815F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00B68-AD97-4E64-9E62-C1F3883E2264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654CCE-6DD7-4BE1-BC6C-17A188AED2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C1710D-715B-428F-A2E2-9D6D04593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93FDD-EA6D-4D5D-858B-5A7A79B0DA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7634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892920-EF42-48A6-AAAB-816306AE57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31545D-143B-4C02-B869-EB274188A4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CDB867-A5FB-44AB-8BB6-8A4F2492C4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00B68-AD97-4E64-9E62-C1F3883E2264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5E5FEC-6651-4BAB-8EE5-28062FEE2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0BAA97-3EC6-4913-9324-7060DA7C42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93FDD-EA6D-4D5D-858B-5A7A79B0DA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718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2A7081-3E78-4A14-958C-4317B8150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95A462-5255-46A3-8E88-8E39D40732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D6A191-286D-44EE-8E16-762D63F24B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AF0201-4BE6-4337-AE38-B55E056751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00B68-AD97-4E64-9E62-C1F3883E2264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89EF5E-2E6E-4A5C-918A-8F6497D65D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F122EC-C725-462B-BEDC-D87F6FA3C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93FDD-EA6D-4D5D-858B-5A7A79B0DA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7885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0A65DE-2CB5-4B1D-BA26-EF00B5CFA7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D7E781-FEAA-43FF-90F0-868E8B691F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EEAFB0-17DA-49A7-BEE2-A44866EB39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5853DE0-5BAC-44D5-977C-E13EF67651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0450F5C-A526-40C3-A288-396D0531C9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F61233C-161D-46B5-8E47-F921794CF7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00B68-AD97-4E64-9E62-C1F3883E2264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D80C4D8-6F82-4ACC-80A8-23D45938F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35A74DB-8DFD-4D0C-9E9A-9256172D6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93FDD-EA6D-4D5D-858B-5A7A79B0DA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8139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3B48EB-ED18-4556-8844-4A2D01F1A0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41CD7F0-476B-49A5-98A1-E590714241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00B68-AD97-4E64-9E62-C1F3883E2264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03E634F-4AE8-417C-B44A-9036E3287B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44E413-CEDE-4002-B1B0-DC7C1F1B0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93FDD-EA6D-4D5D-858B-5A7A79B0DA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5036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313D5A3-E257-42DA-BF9A-55D22E324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00B68-AD97-4E64-9E62-C1F3883E2264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CB8AA46-B15F-4F9E-8DA3-0EF6732A33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0B452D-7D7A-41CB-88E4-110E8CDB3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93FDD-EA6D-4D5D-858B-5A7A79B0DA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971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91EA3F-FEEA-47C1-A9D4-BC4AC61977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0F32A4-C1E8-406F-8AD0-8098D36D7E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642D4A-1C08-4610-B4B7-72B0EBAE3D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38ED94-E1B4-4530-A99D-29B664277A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00B68-AD97-4E64-9E62-C1F3883E2264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80BCE7-F7F1-4816-BD69-F23881F1F9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BF3E6F-B4E5-405F-91D9-7E2AF0B9CC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93FDD-EA6D-4D5D-858B-5A7A79B0DA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8875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C8CCA8-E61E-45A6-A8BA-DED1266B95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90DBAFF-8535-423C-AFBE-967FDA7D51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135CF8-A4F2-4DA2-BF4F-D2BD81BE0B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850B49-4746-44C2-ACC8-3122892317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00B68-AD97-4E64-9E62-C1F3883E2264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AB1D6E-F56C-417E-9BA3-1B978746F0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93C5E4-6EB3-469E-A390-7A05CB2629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93FDD-EA6D-4D5D-858B-5A7A79B0DA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4827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C6DD233-5AC3-47B0-B505-EF11F1019A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9FAC82-801D-4EB6-8F52-6E81F26403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EF95FD-58DE-4447-8323-54628B101F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C00B68-AD97-4E64-9E62-C1F3883E2264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407EFC-BCBF-4110-8DCC-A4E25484B1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617C54-8EFC-410C-BE21-683620E131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993FDD-EA6D-4D5D-858B-5A7A79B0DA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83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9B1D86E3-7E6C-4485-8C5B-D5836E0DE7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10287004" cy="6858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E5283FD-B16D-468C-B405-76D11CA22030}"/>
              </a:ext>
            </a:extLst>
          </p:cNvPr>
          <p:cNvSpPr txBox="1"/>
          <p:nvPr/>
        </p:nvSpPr>
        <p:spPr>
          <a:xfrm>
            <a:off x="203201" y="0"/>
            <a:ext cx="8090194" cy="280076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88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A ROYAL FAMILY HYMN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0A3937C-C4A6-4A91-9AB7-8BD46BA6A86A}"/>
              </a:ext>
            </a:extLst>
          </p:cNvPr>
          <p:cNvSpPr/>
          <p:nvPr/>
        </p:nvSpPr>
        <p:spPr>
          <a:xfrm>
            <a:off x="10287004" y="0"/>
            <a:ext cx="1904994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6491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9B1D86E3-7E6C-4485-8C5B-D5836E0DE7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10287004" cy="6858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0A3937C-C4A6-4A91-9AB7-8BD46BA6A86A}"/>
              </a:ext>
            </a:extLst>
          </p:cNvPr>
          <p:cNvSpPr/>
          <p:nvPr/>
        </p:nvSpPr>
        <p:spPr>
          <a:xfrm>
            <a:off x="10287004" y="0"/>
            <a:ext cx="1904994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DA00517-0CC5-4543-B14B-37DA1E673553}"/>
              </a:ext>
            </a:extLst>
          </p:cNvPr>
          <p:cNvSpPr txBox="1"/>
          <p:nvPr/>
        </p:nvSpPr>
        <p:spPr>
          <a:xfrm>
            <a:off x="4167966" y="0"/>
            <a:ext cx="7941553" cy="35394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r"/>
            <a:r>
              <a:rPr lang="en-US" sz="2800" b="1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marvel how two people who are strangers, </a:t>
            </a:r>
          </a:p>
          <a:p>
            <a:pPr algn="r"/>
            <a:r>
              <a:rPr lang="en-US" sz="2800" b="1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Have their hearts knit so seamlessly in love, </a:t>
            </a:r>
          </a:p>
          <a:p>
            <a:pPr algn="r"/>
            <a:r>
              <a:rPr lang="en-US" sz="2800" b="1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Nor how they choose to live jointly in union, </a:t>
            </a:r>
          </a:p>
          <a:p>
            <a:pPr algn="r"/>
            <a:r>
              <a:rPr lang="en-US" sz="2800" b="1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 king and queen, with grace from God above. </a:t>
            </a:r>
          </a:p>
          <a:p>
            <a:pPr algn="r"/>
            <a:r>
              <a:rPr lang="en-US" sz="2800" b="1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yet I’m sure that true love comes from Jesus, </a:t>
            </a:r>
          </a:p>
          <a:p>
            <a:pPr algn="r"/>
            <a:r>
              <a:rPr lang="en-US" sz="2800" b="1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 He ordained true marriage in Eden, </a:t>
            </a:r>
          </a:p>
          <a:p>
            <a:pPr algn="r"/>
            <a:r>
              <a:rPr lang="en-US" sz="2800" b="1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still today He's willing to ordain one, </a:t>
            </a:r>
          </a:p>
          <a:p>
            <a:pPr algn="r"/>
            <a:r>
              <a:rPr lang="en-US" sz="2800" b="1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 still the King of kings is caring now as then.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EB9012B-F224-4738-AB98-B8235768B9B5}"/>
              </a:ext>
            </a:extLst>
          </p:cNvPr>
          <p:cNvSpPr txBox="1"/>
          <p:nvPr/>
        </p:nvSpPr>
        <p:spPr>
          <a:xfrm>
            <a:off x="765544" y="274290"/>
            <a:ext cx="1139452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900" dirty="0">
                <a:solidFill>
                  <a:srgbClr val="00B050"/>
                </a:solidFill>
                <a:latin typeface="Blackadder ITC" panose="04020505051007020D02" pitchFamily="82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1612326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9B1D86E3-7E6C-4485-8C5B-D5836E0DE7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10287004" cy="6858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0A3937C-C4A6-4A91-9AB7-8BD46BA6A86A}"/>
              </a:ext>
            </a:extLst>
          </p:cNvPr>
          <p:cNvSpPr/>
          <p:nvPr/>
        </p:nvSpPr>
        <p:spPr>
          <a:xfrm>
            <a:off x="10287004" y="0"/>
            <a:ext cx="1904994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DA00517-0CC5-4543-B14B-37DA1E673553}"/>
              </a:ext>
            </a:extLst>
          </p:cNvPr>
          <p:cNvSpPr txBox="1"/>
          <p:nvPr/>
        </p:nvSpPr>
        <p:spPr>
          <a:xfrm>
            <a:off x="3293513" y="0"/>
            <a:ext cx="8898487" cy="35394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r"/>
            <a:r>
              <a:rPr lang="en-US" sz="2800" b="1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am appalled how a man and his dear wife, </a:t>
            </a:r>
          </a:p>
          <a:p>
            <a:pPr algn="r"/>
            <a:r>
              <a:rPr lang="en-US" sz="2800" b="1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Can forget love, and instead cherish hate, </a:t>
            </a:r>
          </a:p>
          <a:p>
            <a:pPr algn="r"/>
            <a:r>
              <a:rPr lang="en-US" sz="2800" b="1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Nor why they should behave like mere infidels,  </a:t>
            </a:r>
          </a:p>
          <a:p>
            <a:pPr algn="r"/>
            <a:r>
              <a:rPr lang="en-US" sz="2800" b="1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 they fault find, quarrel, fight and debate. </a:t>
            </a:r>
          </a:p>
          <a:p>
            <a:pPr algn="r"/>
            <a:r>
              <a:rPr lang="en-US" sz="2800" b="1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But I believe if Christ begins a </a:t>
            </a:r>
            <a:r>
              <a:rPr lang="en-US" sz="2800" b="1" dirty="0" err="1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fam’ly</a:t>
            </a:r>
            <a:r>
              <a:rPr lang="en-US" sz="2800" b="1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</a:p>
          <a:p>
            <a:pPr algn="r"/>
            <a:r>
              <a:rPr lang="en-US" sz="2800" b="1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There will be seen love, care, respect with joy, </a:t>
            </a:r>
          </a:p>
          <a:p>
            <a:pPr algn="r"/>
            <a:r>
              <a:rPr lang="en-US" sz="2800" b="1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 in the pair the Holy Spirit leadeth, </a:t>
            </a:r>
          </a:p>
          <a:p>
            <a:pPr algn="r"/>
            <a:r>
              <a:rPr lang="en-US" sz="2800" b="1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Then will their joy and peace, the Prince of Peace deploy.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4027520-A25B-4F86-90A4-94C7BF8B4A28}"/>
              </a:ext>
            </a:extLst>
          </p:cNvPr>
          <p:cNvSpPr txBox="1"/>
          <p:nvPr/>
        </p:nvSpPr>
        <p:spPr>
          <a:xfrm>
            <a:off x="765544" y="274290"/>
            <a:ext cx="1139452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900" dirty="0">
                <a:solidFill>
                  <a:srgbClr val="0070C0"/>
                </a:solidFill>
                <a:latin typeface="Blackadder ITC" panose="04020505051007020D02" pitchFamily="82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871533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9B1D86E3-7E6C-4485-8C5B-D5836E0DE7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10287004" cy="6858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0A3937C-C4A6-4A91-9AB7-8BD46BA6A86A}"/>
              </a:ext>
            </a:extLst>
          </p:cNvPr>
          <p:cNvSpPr/>
          <p:nvPr/>
        </p:nvSpPr>
        <p:spPr>
          <a:xfrm>
            <a:off x="10287004" y="0"/>
            <a:ext cx="1904994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DA00517-0CC5-4543-B14B-37DA1E673553}"/>
              </a:ext>
            </a:extLst>
          </p:cNvPr>
          <p:cNvSpPr txBox="1"/>
          <p:nvPr/>
        </p:nvSpPr>
        <p:spPr>
          <a:xfrm>
            <a:off x="4250445" y="0"/>
            <a:ext cx="7941553" cy="35394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r"/>
            <a:r>
              <a:rPr lang="en-US" sz="2800" b="1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am amazed how marriage can be restored, </a:t>
            </a:r>
          </a:p>
          <a:p>
            <a:pPr algn="r"/>
            <a:r>
              <a:rPr lang="en-US" sz="2800" b="1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 Earth today as it is in God’s word. </a:t>
            </a:r>
          </a:p>
          <a:p>
            <a:pPr algn="r"/>
            <a:r>
              <a:rPr lang="en-US" sz="2800" b="1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Bringing the picture of the true Christian home, </a:t>
            </a:r>
          </a:p>
          <a:p>
            <a:pPr algn="r"/>
            <a:r>
              <a:rPr lang="en-US" sz="2800" b="1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family, well-disciplined and ordered, </a:t>
            </a:r>
          </a:p>
          <a:p>
            <a:pPr algn="r"/>
            <a:r>
              <a:rPr lang="en-US" sz="2800" b="1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Verily sure the Rod will restore our homes, </a:t>
            </a:r>
          </a:p>
          <a:p>
            <a:pPr algn="r"/>
            <a:r>
              <a:rPr lang="en-US" sz="2800" b="1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When fully lived by parents and children, </a:t>
            </a:r>
          </a:p>
          <a:p>
            <a:pPr algn="r"/>
            <a:r>
              <a:rPr lang="en-US" sz="2800" b="1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by politeness, courtesy and patience, </a:t>
            </a:r>
          </a:p>
          <a:p>
            <a:pPr algn="r"/>
            <a:r>
              <a:rPr lang="en-US" sz="2800" b="1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time the King of kings in our homes will reign.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F4A41CB-E971-45F7-86E2-39A8344A0E80}"/>
              </a:ext>
            </a:extLst>
          </p:cNvPr>
          <p:cNvSpPr txBox="1"/>
          <p:nvPr/>
        </p:nvSpPr>
        <p:spPr>
          <a:xfrm>
            <a:off x="765544" y="274290"/>
            <a:ext cx="1139452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900" dirty="0">
                <a:solidFill>
                  <a:srgbClr val="FF0000"/>
                </a:solidFill>
                <a:latin typeface="Blackadder ITC" panose="04020505051007020D02" pitchFamily="82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5357876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241</Words>
  <Application>Microsoft Office PowerPoint</Application>
  <PresentationFormat>Widescreen</PresentationFormat>
  <Paragraphs>28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Blackadder ITC</vt:lpstr>
      <vt:lpstr>Calibri</vt:lpstr>
      <vt:lpstr>Calibri Light</vt:lpstr>
      <vt:lpstr>Maiandra GD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Benjamin Chemarum</dc:creator>
  <cp:lastModifiedBy>Denis</cp:lastModifiedBy>
  <cp:revision>6</cp:revision>
  <dcterms:created xsi:type="dcterms:W3CDTF">2020-09-19T05:20:09Z</dcterms:created>
  <dcterms:modified xsi:type="dcterms:W3CDTF">2024-03-25T11:57:27Z</dcterms:modified>
</cp:coreProperties>
</file>