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7011F-4D4A-439E-BC22-D63F8F6C0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FBDDFE-65B4-4E81-A5F2-058F84C9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66C0A-DE86-4790-A71C-38B591FD9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F08D0-3E3E-452C-97B7-1B9E70C1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F91A-3DF5-476E-A511-B148F0F9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7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5C9F7-C9F9-4D73-AE32-5526236D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776C25-CAFB-4AC9-8611-2567EE679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08B7B-58EC-4098-BA85-E0B35492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A298-8931-41BD-9381-179E320C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335C0-6A64-4005-A5AE-1C9817A41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0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BA57EF-C5E7-41DA-9DAA-416810513F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7E476-A41A-4C97-875B-E251D8EAE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31FB2-CA0A-4CFE-8597-2481E5CCA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66281-D4A7-4FDC-992F-C419327C1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2191E-BBA1-4D0D-ACE7-6470994D4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C1F3-8DE8-44DB-9180-D9F271C4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2F3DF-45E8-4457-BFEC-D31DB4B8C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7B6B2-405A-4390-94F5-56CEDCB35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8AC7A-3023-4061-B900-A57A7C74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F3472-21C2-4F11-A2B7-15F46339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9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F2AB3-16AB-43CC-A2B5-2681FD8BB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B0BD7-C886-4E5F-8CBD-CDCDDEDE9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89D03-E599-44F6-A704-8E36531C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0B155-26DF-4B81-815E-4761F3E6B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C1C9C-9840-4D2F-806E-0975CA25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3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A4BBB-2E6B-4A1D-8E53-2DBF91D1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850F0-0F97-4805-A272-FEFDAFFD3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5210C2-455B-4E42-A5C9-291BF163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1CAF9-C61C-4192-B75E-055FC2377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158390-9B23-4D6E-820A-4C90DC3BD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91242-AE6F-4BB1-B8F4-CE6455A4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989F-477F-4BF8-B99E-41C6825BF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C3B25-C225-4F80-8448-B7C1F7275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219B7-CBC1-4135-BFA3-72B484B03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8171B-E6F5-4AD5-BAD2-76B3116353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E6CECF-B827-4DCE-BF6E-DB27A79B9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3FC3F-9D7B-4391-A5CD-9EF952AF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63892-68E2-4D21-9582-4315EE58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AF8816-F42C-4EEB-83DD-7CB939C9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5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E846B-E266-424C-BF04-C4C7A105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FAF79C-0DEF-4295-9294-66EDC8FC2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31B01F-E9BC-427D-AE47-EED3B0FE3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932F7A-37D7-4722-BF0D-C4B4F64D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843C14-BDE3-460D-87A8-D1E69D32C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3E96C-EF6E-4249-8A57-6B443DE4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FF534-83A2-4D07-BDCF-BA37C8D7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F9EF-BE36-4EA1-AA89-38B9F353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E923-BACD-4CF0-8765-5627226B1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9FB34B-3070-4AC7-96D8-2B13244ED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AB32D-E7F4-40E2-8E63-22B67126D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FCD74-F064-4954-894A-1BD51970F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ADC8A-05E3-4412-8607-B18E1857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3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C5CDB-3B08-4700-B081-ACA67B794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FA7F31-4F78-4CCC-869A-E050B45AB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709BD-5A50-4207-9611-08A6C8998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69097-57A1-48FB-933F-545C0924E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4AC1C-52DF-4095-897B-FF62E5E4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44D2C-ADA1-48FB-B8FA-BFD0C6D1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3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436CD2-F07F-4E35-B12B-FB2534A1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CF927-8595-4C19-A343-85601914F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DC204-8ED9-430D-8D33-2B9C6C3A7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20BAA-4176-483B-B339-3B0C89EBA5A7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EC20A-D97F-4B54-BAF4-3244D7AD0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18BB3-DB4A-4E57-9E15-E3907B7ED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5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80947D4-E3B4-4CB5-A086-DC9E9E082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BAD3B37-5343-4AEE-9015-DFDE45C3B745}"/>
              </a:ext>
            </a:extLst>
          </p:cNvPr>
          <p:cNvSpPr txBox="1"/>
          <p:nvPr/>
        </p:nvSpPr>
        <p:spPr>
          <a:xfrm>
            <a:off x="3147116" y="2369109"/>
            <a:ext cx="58977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80"/>
                </a:highlight>
                <a:latin typeface="Maiandra GD" panose="020E0502030308020204" pitchFamily="34" charset="0"/>
              </a:rPr>
              <a:t>ARE YOU?</a:t>
            </a:r>
          </a:p>
        </p:txBody>
      </p:sp>
    </p:spTree>
    <p:extLst>
      <p:ext uri="{BB962C8B-B14F-4D97-AF65-F5344CB8AC3E}">
        <p14:creationId xmlns:p14="http://schemas.microsoft.com/office/powerpoint/2010/main" val="361071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8BD2D2-F6B6-4D53-9F07-E54180F1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D55375-88B6-4243-A35A-C2A3B6B0B084}"/>
              </a:ext>
            </a:extLst>
          </p:cNvPr>
          <p:cNvSpPr txBox="1"/>
          <p:nvPr/>
        </p:nvSpPr>
        <p:spPr>
          <a:xfrm>
            <a:off x="410635" y="424173"/>
            <a:ext cx="6616701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1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Are you revived and repenting?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Probation is passing by. 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Are you striving, not relenting?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The Judgment is drawing nigh!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C4A94D-521C-4FE9-8BB4-DCE2A10C75A7}"/>
              </a:ext>
            </a:extLst>
          </p:cNvPr>
          <p:cNvSpPr txBox="1"/>
          <p:nvPr/>
        </p:nvSpPr>
        <p:spPr>
          <a:xfrm>
            <a:off x="5422916" y="3099640"/>
            <a:ext cx="6616701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Refrains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Is the ground prepared in your heart,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For the seed to grow and bloom?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Strive in Jesus, from sin depart, 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Hear the voice of the bridegroom. </a:t>
            </a:r>
          </a:p>
        </p:txBody>
      </p:sp>
    </p:spTree>
    <p:extLst>
      <p:ext uri="{BB962C8B-B14F-4D97-AF65-F5344CB8AC3E}">
        <p14:creationId xmlns:p14="http://schemas.microsoft.com/office/powerpoint/2010/main" val="338906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8BD2D2-F6B6-4D53-9F07-E54180F1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B86703-1B44-4BD9-89FF-4E18856A2299}"/>
              </a:ext>
            </a:extLst>
          </p:cNvPr>
          <p:cNvSpPr txBox="1"/>
          <p:nvPr/>
        </p:nvSpPr>
        <p:spPr>
          <a:xfrm>
            <a:off x="410635" y="424173"/>
            <a:ext cx="6616701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2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Is the ground prepared in your heart,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For the seed to grow and bloom?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Strive in Jesus, from sin depart, 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Hear the voice of the bridegroom.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F968B6-4D91-43DF-9CFF-7772A57C6C90}"/>
              </a:ext>
            </a:extLst>
          </p:cNvPr>
          <p:cNvSpPr txBox="1"/>
          <p:nvPr/>
        </p:nvSpPr>
        <p:spPr>
          <a:xfrm>
            <a:off x="5422916" y="3099640"/>
            <a:ext cx="6616701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Refrains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Is the ground prepared in your heart,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For the seed to grow and bloom?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Strive in Jesus, from sin depart, 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Hear the voice of the bridegroom. </a:t>
            </a:r>
          </a:p>
        </p:txBody>
      </p:sp>
    </p:spTree>
    <p:extLst>
      <p:ext uri="{BB962C8B-B14F-4D97-AF65-F5344CB8AC3E}">
        <p14:creationId xmlns:p14="http://schemas.microsoft.com/office/powerpoint/2010/main" val="2152975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8BD2D2-F6B6-4D53-9F07-E54180F1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D55375-88B6-4243-A35A-C2A3B6B0B084}"/>
              </a:ext>
            </a:extLst>
          </p:cNvPr>
          <p:cNvSpPr txBox="1"/>
          <p:nvPr/>
        </p:nvSpPr>
        <p:spPr>
          <a:xfrm>
            <a:off x="410635" y="424173"/>
            <a:ext cx="6616701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3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Are you daily pointing souls home,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Have you born fruit in this year?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Have you added stars on your crown?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Do you hold all lives so dear?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C4A94D-521C-4FE9-8BB4-DCE2A10C75A7}"/>
              </a:ext>
            </a:extLst>
          </p:cNvPr>
          <p:cNvSpPr txBox="1"/>
          <p:nvPr/>
        </p:nvSpPr>
        <p:spPr>
          <a:xfrm>
            <a:off x="5422916" y="3099640"/>
            <a:ext cx="6616701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Refrains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Is the ground prepared in your heart,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For the seed to grow and bloom?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Strive in Jesus, from sin depart, 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Hear the voice of the bridegroom. </a:t>
            </a:r>
          </a:p>
        </p:txBody>
      </p:sp>
    </p:spTree>
    <p:extLst>
      <p:ext uri="{BB962C8B-B14F-4D97-AF65-F5344CB8AC3E}">
        <p14:creationId xmlns:p14="http://schemas.microsoft.com/office/powerpoint/2010/main" val="1376518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8BD2D2-F6B6-4D53-9F07-E54180F16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B86703-1B44-4BD9-89FF-4E18856A2299}"/>
              </a:ext>
            </a:extLst>
          </p:cNvPr>
          <p:cNvSpPr txBox="1"/>
          <p:nvPr/>
        </p:nvSpPr>
        <p:spPr>
          <a:xfrm>
            <a:off x="410635" y="424173"/>
            <a:ext cx="6616701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4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Are you ever kind and courteous?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Do you have guile in your speech?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Bruise no little lambs, be cautious,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Will you live the truth you teach?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F968B6-4D91-43DF-9CFF-7772A57C6C90}"/>
              </a:ext>
            </a:extLst>
          </p:cNvPr>
          <p:cNvSpPr txBox="1"/>
          <p:nvPr/>
        </p:nvSpPr>
        <p:spPr>
          <a:xfrm>
            <a:off x="5422916" y="3099640"/>
            <a:ext cx="6616701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Refrains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Is the ground prepared in your heart,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For the seed to grow and bloom?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Strive in Jesus, from sin depart,  </a:t>
            </a:r>
          </a:p>
          <a:p>
            <a:pPr algn="ctr">
              <a:lnSpc>
                <a:spcPts val="3500"/>
              </a:lnSpc>
            </a:pPr>
            <a:r>
              <a:rPr lang="en-US" sz="3600" dirty="0">
                <a:latin typeface="Poor Richard" panose="02080502050505020702" pitchFamily="18" charset="0"/>
              </a:rPr>
              <a:t>Hear the voice of the bridegroom. </a:t>
            </a:r>
          </a:p>
        </p:txBody>
      </p:sp>
    </p:spTree>
    <p:extLst>
      <p:ext uri="{BB962C8B-B14F-4D97-AF65-F5344CB8AC3E}">
        <p14:creationId xmlns:p14="http://schemas.microsoft.com/office/powerpoint/2010/main" val="266309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260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Maiandra GD</vt:lpstr>
      <vt:lpstr>Poor Richard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8</cp:revision>
  <dcterms:created xsi:type="dcterms:W3CDTF">2019-12-19T06:47:42Z</dcterms:created>
  <dcterms:modified xsi:type="dcterms:W3CDTF">2024-01-15T04:11:42Z</dcterms:modified>
</cp:coreProperties>
</file>