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AA54-5F68-43BD-AF6C-C031896A4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2A09F0-BF7A-471C-BB73-1E11ECE96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5F54A-3D80-4FFF-82EA-B2CCC306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6FF3C-052A-42D0-9017-1883ECCB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C7057-71DD-42D6-95D6-C9DD188D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9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8DD51-90A9-4951-B57E-6A8CE5B1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A3C23-0A99-4062-A6EE-E2BF8487A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FFC61-8EAF-464A-8068-AEEDF0E4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2D73B-A4FA-469C-B28C-D6A73805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AD000-C113-4BC9-B8DF-58BFEA9C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690EE5-7A9C-4E13-8E37-152755CB0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3672-1427-44D4-80DB-29EA75825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B636B-C2B9-4384-B8D9-234DCF6A0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041A5-CCD3-422F-8518-2525A6CD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C1F4C-90B3-484F-8005-4503EF51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1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9F00-EA7B-4D52-BEB0-AD3679B6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1AD54-6F41-4758-BDF0-A60C86555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33BEE-DB56-4F2A-BDE4-52DFC40E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99AF3-1F39-4CB4-8A76-D55FEA3E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8184-F68F-4C6F-815E-7B6E989D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A97F5-D7A3-4A93-91AB-D015A3234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9C0D7-FAFE-479B-92F5-1A58DC853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8F7F8-D450-4082-90EA-A35433F1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28469-FA27-492E-88D4-C7AE4648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3CCE3-D624-4CF5-9216-ABDF1063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6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A75B-213F-4C7D-9A75-F73CEC4A4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6C969-298F-4E2E-8594-A7FDC442F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1F37D-A9CB-4E13-9E9C-1F03E0177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B3087-0ED7-45C8-8FAD-F8C1ECDA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AAC0D-E226-4B5B-B172-FD1832EAD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811A7-7C19-48A2-8120-AE31C8A8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1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E3C4-C64D-4AFF-B62C-71A55FF1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DD1E0-D52E-418C-9132-5F044DB15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F45E6-CFF9-4B0A-8B5F-A2C7B8B4A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D85BB1-BBC5-4AD7-B398-2CA6BFD6B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71C5F-3329-4310-82A2-B073D045F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8D010-A54C-4084-A4E7-245720EA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E001E1-87DF-443C-8EA9-53070692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37935-9A21-4795-8B5C-09320038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5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50EF-0EE0-420C-B041-1F45B99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37C85-C81D-41F2-BA91-AD8E92CD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96E64-11B7-4E1C-9D95-4C9E5285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91D89-CE64-4637-B85F-C45C1262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8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D68060-6084-4117-881B-5582F80AE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0426F2-D807-4E0F-83C8-A7664C0B5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0D4D5-5562-4861-9A83-FFE90883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5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BACD-CFB4-40FD-8C05-70FEC608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5BDB1-4957-4250-B6CD-D156281BD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B12A6-552C-4552-BF58-5F6F1BCC5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7F672-2B29-49C1-90E8-0877E741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0236F-3EEC-43E6-B9A6-9C4BC18D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8C95A-6901-41AC-BF53-04C061A9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0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791E-C78F-49BF-A694-6DF55A2D3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C9EFD0-9FD1-45E9-93AB-446AF71B5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3900-18C0-4C3B-8A8B-23089FF1C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BD19D-D21A-4D65-A612-F3F598486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A7278-A567-4EB8-8BAF-10C4EB677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028DE-5DBB-48CC-AC5A-FAA1AEA5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9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FF32D-6C21-498B-8D6B-3FA71927A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764FC-E4B6-403A-B3D9-A05A08DC3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5FF05-4A60-4419-ADB6-E596FEAF4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9E95-F3C9-420C-88FD-83F642CEF9E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48EBF-DBC3-4D0E-8536-0A24CD74D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28D8-4BDF-444C-AF89-ADB184962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0456" y="269392"/>
            <a:ext cx="11607502" cy="63192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D9CA07-0CA4-4410-8479-E8BE75DB4CE8}"/>
              </a:ext>
            </a:extLst>
          </p:cNvPr>
          <p:cNvSpPr txBox="1"/>
          <p:nvPr/>
        </p:nvSpPr>
        <p:spPr>
          <a:xfrm>
            <a:off x="6289639" y="1282517"/>
            <a:ext cx="56083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Maiandra GD" panose="020E0502030308020204" pitchFamily="34" charset="0"/>
              </a:rPr>
              <a:t>DKPPS ANTHEM</a:t>
            </a:r>
          </a:p>
        </p:txBody>
      </p:sp>
    </p:spTree>
    <p:extLst>
      <p:ext uri="{BB962C8B-B14F-4D97-AF65-F5344CB8AC3E}">
        <p14:creationId xmlns:p14="http://schemas.microsoft.com/office/powerpoint/2010/main" val="122883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1214" y="269392"/>
            <a:ext cx="11564471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733824" y="3518533"/>
            <a:ext cx="6021319" cy="2962513"/>
          </a:xfrm>
          <a:prstGeom prst="round2DiagRect">
            <a:avLst/>
          </a:prstGeom>
          <a:solidFill>
            <a:schemeClr val="tx1">
              <a:alpha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b="1" dirty="0"/>
              <a:t>1</a:t>
            </a:r>
          </a:p>
          <a:p>
            <a:r>
              <a:rPr lang="en-US" b="1" dirty="0"/>
              <a:t>Lift now high the trumpet sound,</a:t>
            </a:r>
          </a:p>
          <a:p>
            <a:r>
              <a:rPr lang="en-US" b="1" dirty="0"/>
              <a:t>For Our King and High Priest cry,</a:t>
            </a:r>
          </a:p>
          <a:p>
            <a:r>
              <a:rPr lang="en-US" b="1" dirty="0"/>
              <a:t>Shepherd's Rod the chart hath found,</a:t>
            </a:r>
          </a:p>
          <a:p>
            <a:r>
              <a:rPr lang="en-US" b="1" dirty="0"/>
              <a:t>Let each king, prince and priest sigh;</a:t>
            </a:r>
          </a:p>
          <a:p>
            <a:r>
              <a:rPr lang="en-US" b="1" dirty="0"/>
              <a:t>For the Kingdom we are bound.</a:t>
            </a:r>
          </a:p>
        </p:txBody>
      </p:sp>
    </p:spTree>
    <p:extLst>
      <p:ext uri="{BB962C8B-B14F-4D97-AF65-F5344CB8AC3E}">
        <p14:creationId xmlns:p14="http://schemas.microsoft.com/office/powerpoint/2010/main" val="152675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1214" y="269392"/>
            <a:ext cx="11564471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733824" y="3518533"/>
            <a:ext cx="6021319" cy="2962513"/>
          </a:xfrm>
          <a:prstGeom prst="round2DiagRect">
            <a:avLst/>
          </a:prstGeom>
          <a:solidFill>
            <a:schemeClr val="tx1">
              <a:alpha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b="1" dirty="0"/>
              <a:t>2</a:t>
            </a:r>
          </a:p>
          <a:p>
            <a:r>
              <a:rPr lang="en-US" b="1" dirty="0"/>
              <a:t>Kings, princes, priests; may we have,</a:t>
            </a:r>
          </a:p>
          <a:p>
            <a:r>
              <a:rPr lang="en-US" b="1" dirty="0"/>
              <a:t>Christ the Savior as our shield,</a:t>
            </a:r>
          </a:p>
          <a:p>
            <a:r>
              <a:rPr lang="en-US" b="1" dirty="0"/>
              <a:t>He will keep us in His love,</a:t>
            </a:r>
          </a:p>
          <a:p>
            <a:r>
              <a:rPr lang="en-US" b="1" dirty="0"/>
              <a:t>May we all be Spirit-filled,</a:t>
            </a:r>
          </a:p>
          <a:p>
            <a:r>
              <a:rPr lang="en-US" b="1" dirty="0"/>
              <a:t>Marching onward, fit to serve.</a:t>
            </a:r>
          </a:p>
        </p:txBody>
      </p:sp>
    </p:spTree>
    <p:extLst>
      <p:ext uri="{BB962C8B-B14F-4D97-AF65-F5344CB8AC3E}">
        <p14:creationId xmlns:p14="http://schemas.microsoft.com/office/powerpoint/2010/main" val="257082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1214" y="269392"/>
            <a:ext cx="11564471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733824" y="3518533"/>
            <a:ext cx="6021319" cy="2962513"/>
          </a:xfrm>
          <a:prstGeom prst="round2DiagRect">
            <a:avLst/>
          </a:prstGeom>
          <a:solidFill>
            <a:schemeClr val="tx1">
              <a:alpha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b="1" dirty="0"/>
              <a:t>3</a:t>
            </a:r>
          </a:p>
          <a:p>
            <a:r>
              <a:rPr lang="en-US" b="1" dirty="0"/>
              <a:t>Kings, princes, priests; let us be,</a:t>
            </a:r>
          </a:p>
          <a:p>
            <a:r>
              <a:rPr lang="en-US" b="1" dirty="0"/>
              <a:t>Practicing the Present Truth,</a:t>
            </a:r>
          </a:p>
          <a:p>
            <a:r>
              <a:rPr lang="en-US" b="1" dirty="0"/>
              <a:t>Men of wisdom, let men see:</a:t>
            </a:r>
          </a:p>
          <a:p>
            <a:r>
              <a:rPr lang="en-US" b="1" dirty="0"/>
              <a:t>Who fear God right from their youth,</a:t>
            </a:r>
          </a:p>
          <a:p>
            <a:r>
              <a:rPr lang="en-US" b="1" dirty="0"/>
              <a:t>Who seek Him on bended knee.</a:t>
            </a:r>
          </a:p>
        </p:txBody>
      </p:sp>
    </p:spTree>
    <p:extLst>
      <p:ext uri="{BB962C8B-B14F-4D97-AF65-F5344CB8AC3E}">
        <p14:creationId xmlns:p14="http://schemas.microsoft.com/office/powerpoint/2010/main" val="34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1214" y="269392"/>
            <a:ext cx="11564471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195944" y="3540049"/>
            <a:ext cx="6569958" cy="2962513"/>
          </a:xfrm>
          <a:prstGeom prst="round2DiagRect">
            <a:avLst/>
          </a:prstGeom>
          <a:solidFill>
            <a:schemeClr val="tx1">
              <a:alpha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b="1" dirty="0"/>
              <a:t>4</a:t>
            </a:r>
          </a:p>
          <a:p>
            <a:r>
              <a:rPr lang="en-US" b="1" dirty="0"/>
              <a:t>Kings, princes, priests; meek, not proud,</a:t>
            </a:r>
          </a:p>
          <a:p>
            <a:r>
              <a:rPr lang="en-US" b="1" dirty="0"/>
              <a:t>From temptation we would flee:</a:t>
            </a:r>
          </a:p>
          <a:p>
            <a:r>
              <a:rPr lang="en-US" b="1" dirty="0"/>
              <a:t>Copying not the modern crowd,</a:t>
            </a:r>
          </a:p>
          <a:p>
            <a:r>
              <a:rPr lang="en-US" b="1" dirty="0"/>
              <a:t>Dressing, eating, carefully;</a:t>
            </a:r>
          </a:p>
          <a:p>
            <a:r>
              <a:rPr lang="en-US" b="1" dirty="0"/>
              <a:t>Then the vineyard will be plowed.</a:t>
            </a:r>
          </a:p>
        </p:txBody>
      </p:sp>
    </p:spTree>
    <p:extLst>
      <p:ext uri="{BB962C8B-B14F-4D97-AF65-F5344CB8AC3E}">
        <p14:creationId xmlns:p14="http://schemas.microsoft.com/office/powerpoint/2010/main" val="86950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1214" y="269392"/>
            <a:ext cx="11564471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733824" y="3518533"/>
            <a:ext cx="6021319" cy="2962513"/>
          </a:xfrm>
          <a:prstGeom prst="round2DiagRect">
            <a:avLst/>
          </a:prstGeom>
          <a:solidFill>
            <a:schemeClr val="tx1">
              <a:alpha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FFFF00"/>
                </a:solidFill>
              </a:defRPr>
            </a:lvl1pPr>
          </a:lstStyle>
          <a:p>
            <a:r>
              <a:rPr lang="en-US" b="1" dirty="0"/>
              <a:t>5</a:t>
            </a:r>
          </a:p>
          <a:p>
            <a:r>
              <a:rPr lang="en-US" b="1" dirty="0"/>
              <a:t>Let us hasten that day when,</a:t>
            </a:r>
          </a:p>
          <a:p>
            <a:r>
              <a:rPr lang="en-US" b="1" dirty="0"/>
              <a:t>The good Prince Michael shall stand,</a:t>
            </a:r>
          </a:p>
          <a:p>
            <a:r>
              <a:rPr lang="en-US" b="1" dirty="0"/>
              <a:t>He'll deliver godly men,</a:t>
            </a:r>
          </a:p>
          <a:p>
            <a:r>
              <a:rPr lang="en-US" b="1" dirty="0"/>
              <a:t>They are of that guileless band,</a:t>
            </a:r>
          </a:p>
          <a:p>
            <a:r>
              <a:rPr lang="en-US" b="1" dirty="0"/>
              <a:t>Which will go back to Eden.</a:t>
            </a:r>
          </a:p>
        </p:txBody>
      </p:sp>
    </p:spTree>
    <p:extLst>
      <p:ext uri="{BB962C8B-B14F-4D97-AF65-F5344CB8AC3E}">
        <p14:creationId xmlns:p14="http://schemas.microsoft.com/office/powerpoint/2010/main" val="1830926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7</cp:revision>
  <dcterms:created xsi:type="dcterms:W3CDTF">2020-03-29T10:08:24Z</dcterms:created>
  <dcterms:modified xsi:type="dcterms:W3CDTF">2024-03-27T03:42:49Z</dcterms:modified>
</cp:coreProperties>
</file>