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CC"/>
    <a:srgbClr val="FF66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4C68-9981-415F-92BF-58333FA6E19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ABF4-97CF-404F-8BF6-45500D49D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4C68-9981-415F-92BF-58333FA6E19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ABF4-97CF-404F-8BF6-45500D49D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4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4C68-9981-415F-92BF-58333FA6E19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ABF4-97CF-404F-8BF6-45500D49D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2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4C68-9981-415F-92BF-58333FA6E19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ABF4-97CF-404F-8BF6-45500D49D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6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4C68-9981-415F-92BF-58333FA6E19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ABF4-97CF-404F-8BF6-45500D49D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0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4C68-9981-415F-92BF-58333FA6E19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ABF4-97CF-404F-8BF6-45500D49D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0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4C68-9981-415F-92BF-58333FA6E19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ABF4-97CF-404F-8BF6-45500D49D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4C68-9981-415F-92BF-58333FA6E19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ABF4-97CF-404F-8BF6-45500D49D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2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4C68-9981-415F-92BF-58333FA6E19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ABF4-97CF-404F-8BF6-45500D49D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6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4C68-9981-415F-92BF-58333FA6E19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ABF4-97CF-404F-8BF6-45500D49D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4C68-9981-415F-92BF-58333FA6E19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ABF4-97CF-404F-8BF6-45500D49D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6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E4C68-9981-415F-92BF-58333FA6E19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0ABF4-97CF-404F-8BF6-45500D49D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5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3AF90F-4F68-416A-A5F8-D7550EA8F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799" y="0"/>
            <a:ext cx="10363201" cy="6881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21148A-ACB9-46D9-A6B2-7593C4F4E42A}"/>
              </a:ext>
            </a:extLst>
          </p:cNvPr>
          <p:cNvSpPr txBox="1"/>
          <p:nvPr/>
        </p:nvSpPr>
        <p:spPr>
          <a:xfrm>
            <a:off x="1890242" y="424070"/>
            <a:ext cx="91010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GOD CREATED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B05477-57A8-4FF8-A0BB-B451A6EFBE23}"/>
              </a:ext>
            </a:extLst>
          </p:cNvPr>
          <p:cNvSpPr/>
          <p:nvPr/>
        </p:nvSpPr>
        <p:spPr>
          <a:xfrm>
            <a:off x="0" y="0"/>
            <a:ext cx="1828799" cy="68812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C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8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48F39E-8019-4367-A4B3-44B40BB60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363201" cy="68812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97F9EF-06D3-4939-BDC7-DE6203847FB7}"/>
              </a:ext>
            </a:extLst>
          </p:cNvPr>
          <p:cNvSpPr/>
          <p:nvPr/>
        </p:nvSpPr>
        <p:spPr>
          <a:xfrm>
            <a:off x="10363201" y="0"/>
            <a:ext cx="1828799" cy="68812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C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815B7-E710-4809-88F5-BCC4D62F4AC9}"/>
              </a:ext>
            </a:extLst>
          </p:cNvPr>
          <p:cNvSpPr txBox="1"/>
          <p:nvPr/>
        </p:nvSpPr>
        <p:spPr>
          <a:xfrm>
            <a:off x="2275359" y="92360"/>
            <a:ext cx="6200411" cy="2246769"/>
          </a:xfrm>
          <a:prstGeom prst="rect">
            <a:avLst/>
          </a:prstGeom>
          <a:solidFill>
            <a:srgbClr val="FFFFCC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 and heaven, God created,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first day He made light,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from darkness, He divided,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darkness He called night. </a:t>
            </a:r>
          </a:p>
        </p:txBody>
      </p:sp>
    </p:spTree>
    <p:extLst>
      <p:ext uri="{BB962C8B-B14F-4D97-AF65-F5344CB8AC3E}">
        <p14:creationId xmlns:p14="http://schemas.microsoft.com/office/powerpoint/2010/main" val="498007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544AA4-CE46-484B-AF02-369B0ADB7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799" y="0"/>
            <a:ext cx="10363201" cy="68812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05363C-485E-4BBC-83DB-6AF59394EDCC}"/>
              </a:ext>
            </a:extLst>
          </p:cNvPr>
          <p:cNvSpPr/>
          <p:nvPr/>
        </p:nvSpPr>
        <p:spPr>
          <a:xfrm>
            <a:off x="0" y="0"/>
            <a:ext cx="1828799" cy="68812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C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F27A9A-3C1A-4DC4-B085-B37FA8506651}"/>
              </a:ext>
            </a:extLst>
          </p:cNvPr>
          <p:cNvSpPr txBox="1"/>
          <p:nvPr/>
        </p:nvSpPr>
        <p:spPr>
          <a:xfrm>
            <a:off x="3910194" y="138541"/>
            <a:ext cx="6200411" cy="2246769"/>
          </a:xfrm>
          <a:prstGeom prst="rect">
            <a:avLst/>
          </a:prstGeom>
          <a:solidFill>
            <a:srgbClr val="FFFFCC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firmament He created,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on the second day,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the waters it divided,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 is good!” The Lord did say. </a:t>
            </a:r>
          </a:p>
        </p:txBody>
      </p:sp>
    </p:spTree>
    <p:extLst>
      <p:ext uri="{BB962C8B-B14F-4D97-AF65-F5344CB8AC3E}">
        <p14:creationId xmlns:p14="http://schemas.microsoft.com/office/powerpoint/2010/main" val="17217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48F39E-8019-4367-A4B3-44B40BB60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363201" cy="68812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97F9EF-06D3-4939-BDC7-DE6203847FB7}"/>
              </a:ext>
            </a:extLst>
          </p:cNvPr>
          <p:cNvSpPr/>
          <p:nvPr/>
        </p:nvSpPr>
        <p:spPr>
          <a:xfrm>
            <a:off x="10363201" y="0"/>
            <a:ext cx="1828799" cy="68812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C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815B7-E710-4809-88F5-BCC4D62F4AC9}"/>
              </a:ext>
            </a:extLst>
          </p:cNvPr>
          <p:cNvSpPr txBox="1"/>
          <p:nvPr/>
        </p:nvSpPr>
        <p:spPr>
          <a:xfrm>
            <a:off x="2275359" y="92360"/>
            <a:ext cx="6200411" cy="2246769"/>
          </a:xfrm>
          <a:prstGeom prst="rect">
            <a:avLst/>
          </a:prstGeom>
          <a:solidFill>
            <a:srgbClr val="FFFFCC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third day He made dry land;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Separated it from sea,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'Earth' is what He called the dry land,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made every grass and tree. </a:t>
            </a:r>
          </a:p>
        </p:txBody>
      </p:sp>
    </p:spTree>
    <p:extLst>
      <p:ext uri="{BB962C8B-B14F-4D97-AF65-F5344CB8AC3E}">
        <p14:creationId xmlns:p14="http://schemas.microsoft.com/office/powerpoint/2010/main" val="244879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544AA4-CE46-484B-AF02-369B0ADB7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799" y="0"/>
            <a:ext cx="10363201" cy="68812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05363C-485E-4BBC-83DB-6AF59394EDCC}"/>
              </a:ext>
            </a:extLst>
          </p:cNvPr>
          <p:cNvSpPr/>
          <p:nvPr/>
        </p:nvSpPr>
        <p:spPr>
          <a:xfrm>
            <a:off x="0" y="0"/>
            <a:ext cx="1828799" cy="68812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C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F27A9A-3C1A-4DC4-B085-B37FA8506651}"/>
              </a:ext>
            </a:extLst>
          </p:cNvPr>
          <p:cNvSpPr txBox="1"/>
          <p:nvPr/>
        </p:nvSpPr>
        <p:spPr>
          <a:xfrm>
            <a:off x="3910194" y="138541"/>
            <a:ext cx="6200411" cy="2246769"/>
          </a:xfrm>
          <a:prstGeom prst="rect">
            <a:avLst/>
          </a:prstGeom>
          <a:solidFill>
            <a:srgbClr val="FFFFCC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made great lights on the fourth day: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 and moon, for day and night;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greater light to rule the day,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Lesser light to rule the night.</a:t>
            </a:r>
          </a:p>
        </p:txBody>
      </p:sp>
    </p:spTree>
    <p:extLst>
      <p:ext uri="{BB962C8B-B14F-4D97-AF65-F5344CB8AC3E}">
        <p14:creationId xmlns:p14="http://schemas.microsoft.com/office/powerpoint/2010/main" val="181383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48F39E-8019-4367-A4B3-44B40BB60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363201" cy="68812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97F9EF-06D3-4939-BDC7-DE6203847FB7}"/>
              </a:ext>
            </a:extLst>
          </p:cNvPr>
          <p:cNvSpPr/>
          <p:nvPr/>
        </p:nvSpPr>
        <p:spPr>
          <a:xfrm>
            <a:off x="10363201" y="0"/>
            <a:ext cx="1828799" cy="68812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C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815B7-E710-4809-88F5-BCC4D62F4AC9}"/>
              </a:ext>
            </a:extLst>
          </p:cNvPr>
          <p:cNvSpPr txBox="1"/>
          <p:nvPr/>
        </p:nvSpPr>
        <p:spPr>
          <a:xfrm>
            <a:off x="2275359" y="92360"/>
            <a:ext cx="6200411" cy="2246769"/>
          </a:xfrm>
          <a:prstGeom prst="rect">
            <a:avLst/>
          </a:prstGeom>
          <a:solidFill>
            <a:srgbClr val="FFFFCC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sea creature He created,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fowl that flies above.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fifth day these were blessed,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 whale and, too, the dove. </a:t>
            </a:r>
          </a:p>
        </p:txBody>
      </p:sp>
    </p:spTree>
    <p:extLst>
      <p:ext uri="{BB962C8B-B14F-4D97-AF65-F5344CB8AC3E}">
        <p14:creationId xmlns:p14="http://schemas.microsoft.com/office/powerpoint/2010/main" val="299313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544AA4-CE46-484B-AF02-369B0ADB7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799" y="0"/>
            <a:ext cx="10363201" cy="68812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05363C-485E-4BBC-83DB-6AF59394EDCC}"/>
              </a:ext>
            </a:extLst>
          </p:cNvPr>
          <p:cNvSpPr/>
          <p:nvPr/>
        </p:nvSpPr>
        <p:spPr>
          <a:xfrm>
            <a:off x="0" y="0"/>
            <a:ext cx="1828799" cy="68812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C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F27A9A-3C1A-4DC4-B085-B37FA8506651}"/>
              </a:ext>
            </a:extLst>
          </p:cNvPr>
          <p:cNvSpPr txBox="1"/>
          <p:nvPr/>
        </p:nvSpPr>
        <p:spPr>
          <a:xfrm>
            <a:off x="3910194" y="138541"/>
            <a:ext cx="6200411" cy="2246769"/>
          </a:xfrm>
          <a:prstGeom prst="rect">
            <a:avLst/>
          </a:prstGeom>
          <a:solidFill>
            <a:srgbClr val="FFFFCC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earth He made the creature,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Cattle, creeping thing and beast.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sixth day, the best creature,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Man, was created at last.</a:t>
            </a:r>
          </a:p>
        </p:txBody>
      </p:sp>
    </p:spTree>
    <p:extLst>
      <p:ext uri="{BB962C8B-B14F-4D97-AF65-F5344CB8AC3E}">
        <p14:creationId xmlns:p14="http://schemas.microsoft.com/office/powerpoint/2010/main" val="2759884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48F39E-8019-4367-A4B3-44B40BB60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363201" cy="68812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97F9EF-06D3-4939-BDC7-DE6203847FB7}"/>
              </a:ext>
            </a:extLst>
          </p:cNvPr>
          <p:cNvSpPr/>
          <p:nvPr/>
        </p:nvSpPr>
        <p:spPr>
          <a:xfrm>
            <a:off x="10363201" y="0"/>
            <a:ext cx="1828799" cy="68812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C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815B7-E710-4809-88F5-BCC4D62F4AC9}"/>
              </a:ext>
            </a:extLst>
          </p:cNvPr>
          <p:cNvSpPr txBox="1"/>
          <p:nvPr/>
        </p:nvSpPr>
        <p:spPr>
          <a:xfrm>
            <a:off x="2275359" y="92360"/>
            <a:ext cx="6200411" cy="2246769"/>
          </a:xfrm>
          <a:prstGeom prst="rect">
            <a:avLst/>
          </a:prstGeom>
          <a:solidFill>
            <a:srgbClr val="FFFFCC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seventh day He rested,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work which He had made.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we do rest as He rested,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Sabbath will never fade.</a:t>
            </a:r>
          </a:p>
        </p:txBody>
      </p:sp>
    </p:spTree>
    <p:extLst>
      <p:ext uri="{BB962C8B-B14F-4D97-AF65-F5344CB8AC3E}">
        <p14:creationId xmlns:p14="http://schemas.microsoft.com/office/powerpoint/2010/main" val="37969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221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Maiandra GD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Chemarum</dc:creator>
  <cp:lastModifiedBy>Denis</cp:lastModifiedBy>
  <cp:revision>10</cp:revision>
  <dcterms:created xsi:type="dcterms:W3CDTF">2020-03-12T23:12:11Z</dcterms:created>
  <dcterms:modified xsi:type="dcterms:W3CDTF">2024-03-26T09:35:02Z</dcterms:modified>
</cp:coreProperties>
</file>