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FF"/>
    <a:srgbClr val="FF00FF"/>
    <a:srgbClr val="9933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CC0B-4E66-4090-96C0-BF0E2F881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E5C49-5D92-4624-BC9F-FC8B0FAC2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2072-7AF0-4C65-BE0F-DD07C645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5978-E504-481F-8DB9-74589867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C1DE7-E973-414C-8F41-EDABABA6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8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EEE0-A405-4938-AE52-C3DC71D4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F42BC-0A3D-4202-B5E5-12C7A9920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328-AE55-4305-85F8-BC80CF9B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2A1DD-F6B1-48E2-9D26-4BFCB1C1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A014-392E-462E-891D-AFC3D183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88BFF-A05B-45B4-9965-FAE86061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0ABB7-27B5-4B3B-ADBD-07868D2A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93038-832F-4318-943B-E428786F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3AAA0-1DB7-4FD0-8FB7-6D765EB3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5077-7DBB-4C40-8A53-F6C54051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5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FE98-767A-47C4-8FBE-2A40E5CC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316C-F0C4-487D-B158-EC4AD84B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F4A9-982C-48DF-9C86-A6B2B273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BF478-BA21-49B8-B32F-D114A788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F5277-313A-403C-AEA6-71BF94F4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4AF4-C635-415B-88DD-91E7CF33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1CF6C-F88C-4316-BD4A-5EBA6DB04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BEA7-31CF-435C-BE0D-7146423E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C7C0-3443-40EF-855C-9D05BE5E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BB1D1-4575-46DF-8B6B-ED995167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2D97-A016-4CFE-BE11-6221835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5C6D-4123-467B-BBFE-AE2E4417A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D8-5B2F-478F-B3E3-258E04784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52F2E-67CC-44B5-A405-5085A5B5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DB771-F724-473B-ACF9-634B3738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8DC4F-C4C9-4877-AB51-9022B63C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C6BE-D69D-4DD8-B223-B073F901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9F1F7-0DBF-4871-8E84-B2A6D794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EF389-5811-46F3-91D6-19DF52FE5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5271D-0E98-44C7-99E6-517811EBD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C1F6B-70B0-4F0A-A648-6E1A336C6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8984B-F145-4FA9-BE8A-C0192579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E4067-0E67-49BA-8015-9C26050A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D7EC9-C1D2-4AF0-9D88-BAA2EFE8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9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4BA2-96C0-4CC5-B50A-4C699F92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007D1-F6C3-4D7A-BB8F-01B9B9E9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50995-218F-48BA-9F43-CC3AF7B2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2434-8C62-47B5-9FC8-4730F28E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EE69A-FCAF-4CF4-A250-E98D4E01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36E3B-20C9-491B-85EF-B43A0D5E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30CB6-B2EF-44BE-8DF7-C69C9941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2A52-0E0E-404D-8851-1E85DDAD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EEC9-8DA7-4395-8CA4-E4003ADA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9C1C-F7A1-47E6-9486-CD1B44B80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78CED-0C67-459D-BAC5-EBC74F94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84B02-DCB1-478F-AE20-5DAC1235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8DEE4-2232-41F2-A268-61617894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7A9F-8ED7-421B-A34C-BFCB279A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3EAC4-2526-4FC4-BA72-D4ECA5A3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ACB80-F73A-4367-9F11-BB50B8C0E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91BB2-9127-4E50-A3A9-F4534E15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2B7C4-282F-4F87-9A9F-6DE189E6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FF0CB-8A65-41EB-8EA4-B07E7FD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EE4B3-D444-4393-BBCC-CD6F56C2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61B1-4F77-4233-8EA2-B1E5B1467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2B2E0-ACDF-47F3-84D6-6A3FC6E1F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8BD-A85D-4011-A109-62FD85DDD4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9B1A-15BD-41FD-8FDE-5594FB826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BB8E2-2DDE-40DB-8C66-AAB722AA4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5925-2C44-4896-BD9E-3A3EBB67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3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02C-8F3F-49DF-BAB3-5323FC2D7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F6220-FAAB-4330-804D-87EEF5A2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380D-CF8B-4010-A38E-6DFA0080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DF733-F6A1-4924-AF33-6F99AE7DFBE6}"/>
              </a:ext>
            </a:extLst>
          </p:cNvPr>
          <p:cNvSpPr txBox="1"/>
          <p:nvPr/>
        </p:nvSpPr>
        <p:spPr>
          <a:xfrm>
            <a:off x="-1296676" y="1905506"/>
            <a:ext cx="10481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HEAR YE MY VANGUARD</a:t>
            </a:r>
          </a:p>
        </p:txBody>
      </p:sp>
    </p:spTree>
    <p:extLst>
      <p:ext uri="{BB962C8B-B14F-4D97-AF65-F5344CB8AC3E}">
        <p14:creationId xmlns:p14="http://schemas.microsoft.com/office/powerpoint/2010/main" val="191003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02C-8F3F-49DF-BAB3-5323FC2D7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F6220-FAAB-4330-804D-87EEF5A2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380D-CF8B-4010-A38E-6DFA0080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1743A-74C6-4BB0-BCE6-3B8B5AFC61F3}"/>
              </a:ext>
            </a:extLst>
          </p:cNvPr>
          <p:cNvSpPr txBox="1"/>
          <p:nvPr/>
        </p:nvSpPr>
        <p:spPr>
          <a:xfrm flipH="1">
            <a:off x="468084" y="1122363"/>
            <a:ext cx="9488715" cy="2862322"/>
          </a:xfrm>
          <a:prstGeom prst="rect">
            <a:avLst/>
          </a:prstGeom>
          <a:solidFill>
            <a:srgbClr val="000000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FF33"/>
                </a:solidFill>
              </a:rPr>
              <a:t>1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There's a kingdom call now, to Davidians coming,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It’s an urgent call now for the harvesting,</a:t>
            </a:r>
          </a:p>
          <a:p>
            <a:r>
              <a:rPr lang="en-US" sz="3600" dirty="0">
                <a:solidFill>
                  <a:schemeClr val="bg1"/>
                </a:solidFill>
              </a:rPr>
              <a:t>An appeal from heaven, recruiting the workers,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wavesheaf of the Lord, His co-</a:t>
            </a:r>
            <a:r>
              <a:rPr lang="en-US" sz="3600" dirty="0" err="1">
                <a:solidFill>
                  <a:schemeClr val="bg1"/>
                </a:solidFill>
              </a:rPr>
              <a:t>labourers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50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02C-8F3F-49DF-BAB3-5323FC2D7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F6220-FAAB-4330-804D-87EEF5A2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380D-CF8B-4010-A38E-6DFA0080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1743A-74C6-4BB0-BCE6-3B8B5AFC61F3}"/>
              </a:ext>
            </a:extLst>
          </p:cNvPr>
          <p:cNvSpPr txBox="1"/>
          <p:nvPr/>
        </p:nvSpPr>
        <p:spPr>
          <a:xfrm flipH="1">
            <a:off x="468084" y="1122363"/>
            <a:ext cx="9488715" cy="2862322"/>
          </a:xfrm>
          <a:prstGeom prst="rect">
            <a:avLst/>
          </a:prstGeom>
          <a:solidFill>
            <a:srgbClr val="000000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FF33"/>
                </a:solidFill>
              </a:rPr>
              <a:t>Refrain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Hear ye my Vanguard, Hear ye my Vanguard,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Come out of </a:t>
            </a:r>
            <a:r>
              <a:rPr lang="en-US" sz="3600" dirty="0" err="1">
                <a:solidFill>
                  <a:schemeClr val="bg1"/>
                </a:solidFill>
              </a:rPr>
              <a:t>Davidia</a:t>
            </a:r>
            <a:r>
              <a:rPr lang="en-US" sz="3600" dirty="0">
                <a:solidFill>
                  <a:schemeClr val="bg1"/>
                </a:solidFill>
              </a:rPr>
              <a:t>, Hear ye my Vanguard;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Hear ye my Vanguard, Hear ye my Vanguard,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Come out of </a:t>
            </a:r>
            <a:r>
              <a:rPr lang="en-US" sz="3600" dirty="0" err="1">
                <a:solidFill>
                  <a:schemeClr val="bg1"/>
                </a:solidFill>
              </a:rPr>
              <a:t>Davidia</a:t>
            </a:r>
            <a:r>
              <a:rPr lang="en-US" sz="3600" dirty="0">
                <a:solidFill>
                  <a:schemeClr val="bg1"/>
                </a:solidFill>
              </a:rPr>
              <a:t>, ‘tis God’s loving plea.</a:t>
            </a:r>
          </a:p>
        </p:txBody>
      </p:sp>
    </p:spTree>
    <p:extLst>
      <p:ext uri="{BB962C8B-B14F-4D97-AF65-F5344CB8AC3E}">
        <p14:creationId xmlns:p14="http://schemas.microsoft.com/office/powerpoint/2010/main" val="21225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02C-8F3F-49DF-BAB3-5323FC2D7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F6220-FAAB-4330-804D-87EEF5A2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380D-CF8B-4010-A38E-6DFA0080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1743A-74C6-4BB0-BCE6-3B8B5AFC61F3}"/>
              </a:ext>
            </a:extLst>
          </p:cNvPr>
          <p:cNvSpPr txBox="1"/>
          <p:nvPr/>
        </p:nvSpPr>
        <p:spPr>
          <a:xfrm flipH="1">
            <a:off x="468083" y="1122363"/>
            <a:ext cx="11406416" cy="2862322"/>
          </a:xfrm>
          <a:prstGeom prst="rect">
            <a:avLst/>
          </a:prstGeom>
          <a:solidFill>
            <a:srgbClr val="000000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We are called to </a:t>
            </a:r>
            <a:r>
              <a:rPr lang="en-US" sz="3600" dirty="0" err="1">
                <a:solidFill>
                  <a:schemeClr val="bg1"/>
                </a:solidFill>
              </a:rPr>
              <a:t>labour</a:t>
            </a:r>
            <a:r>
              <a:rPr lang="en-US" sz="3600" dirty="0">
                <a:solidFill>
                  <a:schemeClr val="bg1"/>
                </a:solidFill>
              </a:rPr>
              <a:t>, in the Master’s Vineyard,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Winning souls for Jesus, ripe and yet scattered,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Christ’s love should constrain us, to seek for the lost sheep,</a:t>
            </a:r>
          </a:p>
          <a:p>
            <a:r>
              <a:rPr lang="en-US" sz="3600" dirty="0">
                <a:solidFill>
                  <a:schemeClr val="bg1"/>
                </a:solidFill>
              </a:rPr>
              <a:t>Neglect not thy duty, rouse from your deep sleep.</a:t>
            </a:r>
          </a:p>
        </p:txBody>
      </p:sp>
    </p:spTree>
    <p:extLst>
      <p:ext uri="{BB962C8B-B14F-4D97-AF65-F5344CB8AC3E}">
        <p14:creationId xmlns:p14="http://schemas.microsoft.com/office/powerpoint/2010/main" val="1971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02C-8F3F-49DF-BAB3-5323FC2D7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F6220-FAAB-4330-804D-87EEF5A2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380D-CF8B-4010-A38E-6DFA0080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1743A-74C6-4BB0-BCE6-3B8B5AFC61F3}"/>
              </a:ext>
            </a:extLst>
          </p:cNvPr>
          <p:cNvSpPr txBox="1"/>
          <p:nvPr/>
        </p:nvSpPr>
        <p:spPr>
          <a:xfrm flipH="1">
            <a:off x="468084" y="1122363"/>
            <a:ext cx="9488715" cy="2862322"/>
          </a:xfrm>
          <a:prstGeom prst="rect">
            <a:avLst/>
          </a:prstGeom>
          <a:solidFill>
            <a:srgbClr val="000000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Refrain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Hear ye my Vanguard, Hear ye my Vanguard,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Come out of </a:t>
            </a:r>
            <a:r>
              <a:rPr lang="en-US" sz="3600" dirty="0" err="1">
                <a:solidFill>
                  <a:schemeClr val="bg1"/>
                </a:solidFill>
              </a:rPr>
              <a:t>Davidia</a:t>
            </a:r>
            <a:r>
              <a:rPr lang="en-US" sz="3600" dirty="0">
                <a:solidFill>
                  <a:schemeClr val="bg1"/>
                </a:solidFill>
              </a:rPr>
              <a:t>, Hear ye my Vanguard;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Hear ye my Vanguard, Hear ye my Vanguard,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Come out of </a:t>
            </a:r>
            <a:r>
              <a:rPr lang="en-US" sz="3600" dirty="0" err="1">
                <a:solidFill>
                  <a:schemeClr val="bg1"/>
                </a:solidFill>
              </a:rPr>
              <a:t>Davidia</a:t>
            </a:r>
            <a:r>
              <a:rPr lang="en-US" sz="3600" dirty="0">
                <a:solidFill>
                  <a:schemeClr val="bg1"/>
                </a:solidFill>
              </a:rPr>
              <a:t>, ‘tis God’s loving plea.</a:t>
            </a:r>
          </a:p>
        </p:txBody>
      </p:sp>
    </p:spTree>
    <p:extLst>
      <p:ext uri="{BB962C8B-B14F-4D97-AF65-F5344CB8AC3E}">
        <p14:creationId xmlns:p14="http://schemas.microsoft.com/office/powerpoint/2010/main" val="191414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02C-8F3F-49DF-BAB3-5323FC2D7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F6220-FAAB-4330-804D-87EEF5A2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380D-CF8B-4010-A38E-6DFA0080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1743A-74C6-4BB0-BCE6-3B8B5AFC61F3}"/>
              </a:ext>
            </a:extLst>
          </p:cNvPr>
          <p:cNvSpPr txBox="1"/>
          <p:nvPr/>
        </p:nvSpPr>
        <p:spPr>
          <a:xfrm flipH="1">
            <a:off x="468083" y="1122363"/>
            <a:ext cx="11165116" cy="2862322"/>
          </a:xfrm>
          <a:prstGeom prst="rect">
            <a:avLst/>
          </a:prstGeom>
          <a:solidFill>
            <a:srgbClr val="000000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3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Those who </a:t>
            </a:r>
            <a:r>
              <a:rPr lang="en-US" sz="3600" dirty="0" err="1">
                <a:solidFill>
                  <a:schemeClr val="bg1"/>
                </a:solidFill>
              </a:rPr>
              <a:t>labour</a:t>
            </a:r>
            <a:r>
              <a:rPr lang="en-US" sz="3600" dirty="0">
                <a:solidFill>
                  <a:schemeClr val="bg1"/>
                </a:solidFill>
              </a:rPr>
              <a:t> for souls, their converts, cannot raise,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Higher spiritually than their action says,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This is a solemn thought, let us search our own hearts,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Praying to die to self, grace,  He will impart.</a:t>
            </a:r>
          </a:p>
        </p:txBody>
      </p:sp>
    </p:spTree>
    <p:extLst>
      <p:ext uri="{BB962C8B-B14F-4D97-AF65-F5344CB8AC3E}">
        <p14:creationId xmlns:p14="http://schemas.microsoft.com/office/powerpoint/2010/main" val="277048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02C-8F3F-49DF-BAB3-5323FC2D7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F6220-FAAB-4330-804D-87EEF5A2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380D-CF8B-4010-A38E-6DFA0080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1743A-74C6-4BB0-BCE6-3B8B5AFC61F3}"/>
              </a:ext>
            </a:extLst>
          </p:cNvPr>
          <p:cNvSpPr txBox="1"/>
          <p:nvPr/>
        </p:nvSpPr>
        <p:spPr>
          <a:xfrm flipH="1">
            <a:off x="468084" y="1122363"/>
            <a:ext cx="9488715" cy="2862322"/>
          </a:xfrm>
          <a:prstGeom prst="rect">
            <a:avLst/>
          </a:prstGeom>
          <a:solidFill>
            <a:srgbClr val="000000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Refrain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Hear ye my Vanguard, Hear ye my Vanguard,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Come out of </a:t>
            </a:r>
            <a:r>
              <a:rPr lang="en-US" sz="3600" dirty="0" err="1">
                <a:solidFill>
                  <a:schemeClr val="bg1"/>
                </a:solidFill>
              </a:rPr>
              <a:t>Davidia</a:t>
            </a:r>
            <a:r>
              <a:rPr lang="en-US" sz="3600" dirty="0">
                <a:solidFill>
                  <a:schemeClr val="bg1"/>
                </a:solidFill>
              </a:rPr>
              <a:t>, Hear ye my Vanguard;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Hear ye my Vanguard, Hear ye my Vanguard,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Come out of </a:t>
            </a:r>
            <a:r>
              <a:rPr lang="en-US" sz="3600" dirty="0" err="1">
                <a:solidFill>
                  <a:schemeClr val="bg1"/>
                </a:solidFill>
              </a:rPr>
              <a:t>Davidia</a:t>
            </a:r>
            <a:r>
              <a:rPr lang="en-US" sz="3600" dirty="0">
                <a:solidFill>
                  <a:schemeClr val="bg1"/>
                </a:solidFill>
              </a:rPr>
              <a:t>, ‘tis God’s loving plea.</a:t>
            </a:r>
          </a:p>
        </p:txBody>
      </p:sp>
    </p:spTree>
    <p:extLst>
      <p:ext uri="{BB962C8B-B14F-4D97-AF65-F5344CB8AC3E}">
        <p14:creationId xmlns:p14="http://schemas.microsoft.com/office/powerpoint/2010/main" val="363488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10</cp:revision>
  <dcterms:created xsi:type="dcterms:W3CDTF">2020-03-29T10:38:20Z</dcterms:created>
  <dcterms:modified xsi:type="dcterms:W3CDTF">2024-02-17T01:33:15Z</dcterms:modified>
</cp:coreProperties>
</file>