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0D0D"/>
    <a:srgbClr val="FF99CC"/>
    <a:srgbClr val="FF99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0DA2B-3C4D-4876-B569-7A33693F9B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01CDAC-E809-4DC5-AB95-D2197EFA58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26C7B-0C7F-40E3-91DD-62DF68F5F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6863E-A7F4-4153-8F74-6B470BCB9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5A76A-99C2-492D-B59B-9A6B70184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1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278A9-9878-43C7-B914-992D5A8C3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4F2CC4-0055-4545-BA9A-9FAD856F3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B2580-9B3F-4E53-8DA0-3DADC29DE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1FC96-2ACD-43FC-8743-7E5713738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2F6F9-349E-4D01-B464-A5BF16D7E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91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C4CDED-AF81-499A-97D3-45CE0DF676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6B695-6A14-4688-ABF7-4FB63E196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0DF1C-0079-4953-BB2A-584450FC8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8260B-A8C8-4384-A975-BF8AABBCE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B8188-5DD4-4722-A03B-346E4664A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3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9FB85-47D4-4E1B-BC25-C16AE8927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8C9E2-CCD4-40E8-95A1-FDF5C3A81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921DB-11C5-4D1F-93D9-ADB83EDDA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2C8AB-3B47-4B88-B6DB-4E3FB249A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BD3CA-8E37-4047-9616-0C736730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9309E-1AB4-4592-ADD4-DD40F63EF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9483BB-4365-4B4C-A3B3-3BFC338C2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938B6-C474-4080-9084-7FDE32838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A554E-56E9-43E1-8157-138A9AA1E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980BA-2546-45A8-A2B6-BC1E5A9FD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2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E64EF-4A55-4A72-B47E-618D463B1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2BE01-95F5-4844-A78C-7E4D5198CC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BC4673-D174-43F0-80DE-0D45490EA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5F823-1348-4FF9-9505-AE92D5407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4B749E-B46E-4692-94DE-E6FBF548F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11942-FC53-4F67-9697-998F53C6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9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DD72D-4D39-4818-82EF-A2BC6AAE3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3CDCB-598C-475A-AD19-B309C7CAB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D84105-5463-4949-A518-7433E171F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F3BC40-F094-49EF-BBFF-72EFDCA77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5AE9C0-B51A-4B47-BB62-1825424709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3377A5-1473-497B-984F-053BC0C74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D6735D-1220-4314-8B02-6B793F2E5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9B1A7D-258A-4D9D-BB51-2C572F19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2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C4230-6514-4BBF-8F1A-590F056E8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162CB7-0398-411D-8AF7-939FEAAFC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AC0D81-1598-4B95-A274-C3D5EEEAC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CB7A6B-3ABF-4E0F-86DB-7AAC41573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4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4FF792-BB53-4ADE-8D10-3817DC932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3719B7-1139-4E1B-A8ED-2F5D6C82A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24B747-C428-47D2-BFE7-C81543038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2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203EB-F1CC-46AE-BFF6-268438537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BCCDB-369B-4C31-B82B-22C5BAA07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6F3AE-FB4E-4AB8-9AAF-794394C184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8497F4-0C98-4E0B-B539-1F377AE8B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6D4FEB-D389-4F62-9318-A7B4040B6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049DF-87B2-4CFC-8855-D1FAE81C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88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7CBB1-2B0C-4EC6-A6FD-9B7EA019C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5B39D8-48AE-484B-A1FC-FE05818B48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94B262-F88A-437A-9756-BF31675A3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7F8C7-CB79-4646-A5B2-277AF7FE7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995FE3-C8C4-4F19-B9C2-17D8AFE6F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55298-E714-4A22-8E33-A314F436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58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BB95C0-7D37-4EF8-9150-F87A65ED0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16DE70-ADA4-4733-A300-5B536160D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07DF7-3DF8-450A-9BC3-9FD87BA15B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B13CD-0D87-469C-871F-166269826A92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45780-D9E7-475E-8480-F9F8B58F1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78631-E917-45E2-AECC-2A5643B87B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3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1B77773-D58B-B2BF-A336-7F2FF1C20B3E}"/>
              </a:ext>
            </a:extLst>
          </p:cNvPr>
          <p:cNvSpPr/>
          <p:nvPr/>
        </p:nvSpPr>
        <p:spPr>
          <a:xfrm>
            <a:off x="0" y="-2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08BFE8-D895-4192-B619-9B0ECF7A3E5E}"/>
              </a:ext>
            </a:extLst>
          </p:cNvPr>
          <p:cNvSpPr txBox="1"/>
          <p:nvPr/>
        </p:nvSpPr>
        <p:spPr>
          <a:xfrm>
            <a:off x="93566" y="1166840"/>
            <a:ext cx="120048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In the heat of life’s great conflicts</a:t>
            </a:r>
          </a:p>
        </p:txBody>
      </p:sp>
    </p:spTree>
    <p:extLst>
      <p:ext uri="{BB962C8B-B14F-4D97-AF65-F5344CB8AC3E}">
        <p14:creationId xmlns:p14="http://schemas.microsoft.com/office/powerpoint/2010/main" val="147035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1B77773-D58B-B2BF-A336-7F2FF1C20B3E}"/>
              </a:ext>
            </a:extLst>
          </p:cNvPr>
          <p:cNvSpPr/>
          <p:nvPr/>
        </p:nvSpPr>
        <p:spPr>
          <a:xfrm>
            <a:off x="0" y="-2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08BFE8-D895-4192-B619-9B0ECF7A3E5E}"/>
              </a:ext>
            </a:extLst>
          </p:cNvPr>
          <p:cNvSpPr txBox="1"/>
          <p:nvPr/>
        </p:nvSpPr>
        <p:spPr>
          <a:xfrm>
            <a:off x="2146852" y="1299362"/>
            <a:ext cx="8666922" cy="4524315"/>
          </a:xfrm>
          <a:prstGeom prst="rect">
            <a:avLst/>
          </a:prstGeom>
          <a:solidFill>
            <a:srgbClr val="0D0D0D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In the heat of life's great conflicts,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Evil must be overcome,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Christian seek no Satan's edicts,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Get ready, draw near thy home.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Educate thy soul to fear God,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Avoid glee, rush and discord,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Learn to keep the precious mind clear,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Get ready Thy King is near.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A19705-05F0-4D6A-AD7A-E91948DBDB0C}"/>
              </a:ext>
            </a:extLst>
          </p:cNvPr>
          <p:cNvSpPr txBox="1"/>
          <p:nvPr/>
        </p:nvSpPr>
        <p:spPr>
          <a:xfrm>
            <a:off x="4837043" y="114480"/>
            <a:ext cx="27034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ettenschweiler" panose="020B070604090206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99495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1B77773-D58B-B2BF-A336-7F2FF1C20B3E}"/>
              </a:ext>
            </a:extLst>
          </p:cNvPr>
          <p:cNvSpPr/>
          <p:nvPr/>
        </p:nvSpPr>
        <p:spPr>
          <a:xfrm>
            <a:off x="0" y="-2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08BFE8-D895-4192-B619-9B0ECF7A3E5E}"/>
              </a:ext>
            </a:extLst>
          </p:cNvPr>
          <p:cNvSpPr txBox="1"/>
          <p:nvPr/>
        </p:nvSpPr>
        <p:spPr>
          <a:xfrm>
            <a:off x="2146852" y="1299362"/>
            <a:ext cx="8666922" cy="4524315"/>
          </a:xfrm>
          <a:prstGeom prst="rect">
            <a:avLst/>
          </a:prstGeom>
          <a:solidFill>
            <a:srgbClr val="0D0D0D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The Lord's Spirit is the stronghold,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With this gift control your mind,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Christ is willing, do not withhold,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Get ready, leave sin behind.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Tenth of Abib the Lord’s coming,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Then sixteenth day the sealing,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Cleans His church on the eighteenth day,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Get ready now watch and pray.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A19705-05F0-4D6A-AD7A-E91948DBDB0C}"/>
              </a:ext>
            </a:extLst>
          </p:cNvPr>
          <p:cNvSpPr txBox="1"/>
          <p:nvPr/>
        </p:nvSpPr>
        <p:spPr>
          <a:xfrm>
            <a:off x="4837043" y="114480"/>
            <a:ext cx="27034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ettenschweiler" panose="020B070604090206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61308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1B77773-D58B-B2BF-A336-7F2FF1C20B3E}"/>
              </a:ext>
            </a:extLst>
          </p:cNvPr>
          <p:cNvSpPr/>
          <p:nvPr/>
        </p:nvSpPr>
        <p:spPr>
          <a:xfrm>
            <a:off x="0" y="-2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08BFE8-D895-4192-B619-9B0ECF7A3E5E}"/>
              </a:ext>
            </a:extLst>
          </p:cNvPr>
          <p:cNvSpPr txBox="1"/>
          <p:nvPr/>
        </p:nvSpPr>
        <p:spPr>
          <a:xfrm>
            <a:off x="2146852" y="1299362"/>
            <a:ext cx="8666922" cy="4524315"/>
          </a:xfrm>
          <a:prstGeom prst="rect">
            <a:avLst/>
          </a:prstGeom>
          <a:solidFill>
            <a:srgbClr val="0D0D0D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Beloved seek to do thine best,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Thus to please our Lord, you'll learn,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Reforming in speech, make your quest,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Get ready, for virtue yearn.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Obey God's law to dodge the slain,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And your strife will not be vain.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For the Spirit, pray day by day,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Get ready, evade the slay.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A19705-05F0-4D6A-AD7A-E91948DBDB0C}"/>
              </a:ext>
            </a:extLst>
          </p:cNvPr>
          <p:cNvSpPr txBox="1"/>
          <p:nvPr/>
        </p:nvSpPr>
        <p:spPr>
          <a:xfrm>
            <a:off x="4837043" y="114480"/>
            <a:ext cx="27034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ettenschweiler" panose="020B070604090206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0018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1B77773-D58B-B2BF-A336-7F2FF1C20B3E}"/>
              </a:ext>
            </a:extLst>
          </p:cNvPr>
          <p:cNvSpPr/>
          <p:nvPr/>
        </p:nvSpPr>
        <p:spPr>
          <a:xfrm>
            <a:off x="0" y="-2"/>
            <a:ext cx="12192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08BFE8-D895-4192-B619-9B0ECF7A3E5E}"/>
              </a:ext>
            </a:extLst>
          </p:cNvPr>
          <p:cNvSpPr txBox="1"/>
          <p:nvPr/>
        </p:nvSpPr>
        <p:spPr>
          <a:xfrm>
            <a:off x="2146852" y="1299362"/>
            <a:ext cx="8666922" cy="4524315"/>
          </a:xfrm>
          <a:prstGeom prst="rect">
            <a:avLst/>
          </a:prstGeom>
          <a:solidFill>
            <a:srgbClr val="0D0D0D">
              <a:alpha val="69804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Cursed is he who </a:t>
            </a:r>
            <a:r>
              <a:rPr 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trusteth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 in man,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Who makes flesh his arm and </a:t>
            </a:r>
            <a:r>
              <a:rPr 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pow'r</a:t>
            </a: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Cease ye from man, follow God's plan,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Get ready in this late hour.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Humble thyself like a small child,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To Christ, your heart you should yield,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Trust His love, His Spirit and grace,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Get ready, you'll see His face.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A19705-05F0-4D6A-AD7A-E91948DBDB0C}"/>
              </a:ext>
            </a:extLst>
          </p:cNvPr>
          <p:cNvSpPr txBox="1"/>
          <p:nvPr/>
        </p:nvSpPr>
        <p:spPr>
          <a:xfrm>
            <a:off x="4837043" y="114480"/>
            <a:ext cx="27034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ettenschweiler" panose="020B070604090206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91911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249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Haettenschweiler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8</cp:revision>
  <dcterms:created xsi:type="dcterms:W3CDTF">2021-04-10T07:56:30Z</dcterms:created>
  <dcterms:modified xsi:type="dcterms:W3CDTF">2024-02-17T01:54:59Z</dcterms:modified>
</cp:coreProperties>
</file>