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BF3-39DC-401D-AF2A-BC6FAEE2897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9766-3E5B-4E08-BE38-89A8D50A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BF3-39DC-401D-AF2A-BC6FAEE2897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9766-3E5B-4E08-BE38-89A8D50A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8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BF3-39DC-401D-AF2A-BC6FAEE2897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9766-3E5B-4E08-BE38-89A8D50A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8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BF3-39DC-401D-AF2A-BC6FAEE2897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9766-3E5B-4E08-BE38-89A8D50A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7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BF3-39DC-401D-AF2A-BC6FAEE2897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9766-3E5B-4E08-BE38-89A8D50A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BF3-39DC-401D-AF2A-BC6FAEE2897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9766-3E5B-4E08-BE38-89A8D50A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8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BF3-39DC-401D-AF2A-BC6FAEE2897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9766-3E5B-4E08-BE38-89A8D50A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1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BF3-39DC-401D-AF2A-BC6FAEE2897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9766-3E5B-4E08-BE38-89A8D50A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BF3-39DC-401D-AF2A-BC6FAEE2897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9766-3E5B-4E08-BE38-89A8D50A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BF3-39DC-401D-AF2A-BC6FAEE2897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9766-3E5B-4E08-BE38-89A8D50A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5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BF3-39DC-401D-AF2A-BC6FAEE2897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9766-3E5B-4E08-BE38-89A8D50A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0BF3-39DC-401D-AF2A-BC6FAEE2897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59766-3E5B-4E08-BE38-89A8D50A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4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B14D20-275A-47B8-BBF6-1192D9817C60}"/>
              </a:ext>
            </a:extLst>
          </p:cNvPr>
          <p:cNvSpPr txBox="1"/>
          <p:nvPr/>
        </p:nvSpPr>
        <p:spPr>
          <a:xfrm>
            <a:off x="1287887" y="567037"/>
            <a:ext cx="10174013" cy="1246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 THE KINGDOM</a:t>
            </a:r>
          </a:p>
        </p:txBody>
      </p:sp>
    </p:spTree>
    <p:extLst>
      <p:ext uri="{BB962C8B-B14F-4D97-AF65-F5344CB8AC3E}">
        <p14:creationId xmlns:p14="http://schemas.microsoft.com/office/powerpoint/2010/main" val="345854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C559CA-8A74-4FCC-B016-270911C05C2C}"/>
              </a:ext>
            </a:extLst>
          </p:cNvPr>
          <p:cNvSpPr txBox="1"/>
          <p:nvPr/>
        </p:nvSpPr>
        <p:spPr>
          <a:xfrm>
            <a:off x="575107" y="319612"/>
            <a:ext cx="6793882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br>
              <a:rPr lang="en-US" sz="3200" dirty="0">
                <a:latin typeface="High Tower Text" panose="02040502050506030303" pitchFamily="18" charset="0"/>
              </a:rPr>
            </a:br>
            <a:r>
              <a:rPr lang="en-US" sz="3200" dirty="0">
                <a:latin typeface="High Tower Text" panose="02040502050506030303" pitchFamily="18" charset="0"/>
              </a:rPr>
              <a:t>Christ shall comfort us in our home,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After the trouble we've had,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In sorrow our hearts will not roam,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Grief assuaged; He'll make us glad.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510C8-5A52-46BC-9D06-66B42FBFEBFD}"/>
              </a:ext>
            </a:extLst>
          </p:cNvPr>
          <p:cNvSpPr txBox="1"/>
          <p:nvPr/>
        </p:nvSpPr>
        <p:spPr>
          <a:xfrm>
            <a:off x="5209354" y="4181127"/>
            <a:ext cx="6793882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  <a:br>
              <a:rPr lang="en-US" sz="3200" dirty="0">
                <a:latin typeface="High Tower Text" panose="02040502050506030303" pitchFamily="18" charset="0"/>
              </a:rPr>
            </a:br>
            <a:r>
              <a:rPr lang="en-US" sz="3200" dirty="0">
                <a:latin typeface="High Tower Text" panose="02040502050506030303" pitchFamily="18" charset="0"/>
              </a:rPr>
              <a:t>In the Kingdom, full of wisdom,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Davidians how will it be,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In the Kingdom, full of wisdom,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We shall shout, it is so cheap! </a:t>
            </a:r>
          </a:p>
        </p:txBody>
      </p:sp>
    </p:spTree>
    <p:extLst>
      <p:ext uri="{BB962C8B-B14F-4D97-AF65-F5344CB8AC3E}">
        <p14:creationId xmlns:p14="http://schemas.microsoft.com/office/powerpoint/2010/main" val="347192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C559CA-8A74-4FCC-B016-270911C05C2C}"/>
              </a:ext>
            </a:extLst>
          </p:cNvPr>
          <p:cNvSpPr txBox="1"/>
          <p:nvPr/>
        </p:nvSpPr>
        <p:spPr>
          <a:xfrm>
            <a:off x="575107" y="319612"/>
            <a:ext cx="7062822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3200" dirty="0">
                <a:latin typeface="High Tower Text" panose="02040502050506030303" pitchFamily="18" charset="0"/>
              </a:rPr>
            </a:br>
            <a:r>
              <a:rPr lang="en-US" sz="3200" dirty="0">
                <a:latin typeface="High Tower Text" panose="02040502050506030303" pitchFamily="18" charset="0"/>
              </a:rPr>
              <a:t>Hearts of stone when in the Kingdom,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Shall be turned to hearts of flesh,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We shall sinless Christ’s will perform,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Our souls in Him we’ll refresh.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1C687-B783-4B10-8E53-B9012CC1AB6B}"/>
              </a:ext>
            </a:extLst>
          </p:cNvPr>
          <p:cNvSpPr txBox="1"/>
          <p:nvPr/>
        </p:nvSpPr>
        <p:spPr>
          <a:xfrm>
            <a:off x="5209354" y="4181127"/>
            <a:ext cx="6793882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  <a:br>
              <a:rPr lang="en-US" sz="3200" dirty="0">
                <a:latin typeface="High Tower Text" panose="02040502050506030303" pitchFamily="18" charset="0"/>
              </a:rPr>
            </a:br>
            <a:r>
              <a:rPr lang="en-US" sz="3200" dirty="0">
                <a:latin typeface="High Tower Text" panose="02040502050506030303" pitchFamily="18" charset="0"/>
              </a:rPr>
              <a:t>In the Kingdom, full of wisdom,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Davidians how will it be,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In the Kingdom, full of wisdom,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We shall shout, it is so cheap! </a:t>
            </a:r>
          </a:p>
        </p:txBody>
      </p:sp>
    </p:spTree>
    <p:extLst>
      <p:ext uri="{BB962C8B-B14F-4D97-AF65-F5344CB8AC3E}">
        <p14:creationId xmlns:p14="http://schemas.microsoft.com/office/powerpoint/2010/main" val="296694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C559CA-8A74-4FCC-B016-270911C05C2C}"/>
              </a:ext>
            </a:extLst>
          </p:cNvPr>
          <p:cNvSpPr txBox="1"/>
          <p:nvPr/>
        </p:nvSpPr>
        <p:spPr>
          <a:xfrm>
            <a:off x="575106" y="319612"/>
            <a:ext cx="7197293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br>
              <a:rPr lang="en-US" sz="3200" dirty="0">
                <a:latin typeface="High Tower Text" panose="02040502050506030303" pitchFamily="18" charset="0"/>
              </a:rPr>
            </a:br>
            <a:r>
              <a:rPr lang="en-US" sz="3200" dirty="0">
                <a:latin typeface="High Tower Text" panose="02040502050506030303" pitchFamily="18" charset="0"/>
              </a:rPr>
              <a:t>Standing with Christ on mount Zion,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Then to have a Pentecost,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And His Mighty power rely on,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Sound the Loud Cry, save the lost.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8CCDB-749C-4E11-9164-D525539FD895}"/>
              </a:ext>
            </a:extLst>
          </p:cNvPr>
          <p:cNvSpPr txBox="1"/>
          <p:nvPr/>
        </p:nvSpPr>
        <p:spPr>
          <a:xfrm>
            <a:off x="5209354" y="4181127"/>
            <a:ext cx="6793882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  <a:br>
              <a:rPr lang="en-US" sz="3200" dirty="0">
                <a:latin typeface="High Tower Text" panose="02040502050506030303" pitchFamily="18" charset="0"/>
              </a:rPr>
            </a:br>
            <a:r>
              <a:rPr lang="en-US" sz="3200" dirty="0">
                <a:latin typeface="High Tower Text" panose="02040502050506030303" pitchFamily="18" charset="0"/>
              </a:rPr>
              <a:t>In the Kingdom, full of wisdom,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Davidians how will it be,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In the Kingdom, full of wisdom, 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We shall shout, it is so cheap! </a:t>
            </a:r>
          </a:p>
        </p:txBody>
      </p:sp>
    </p:spTree>
    <p:extLst>
      <p:ext uri="{BB962C8B-B14F-4D97-AF65-F5344CB8AC3E}">
        <p14:creationId xmlns:p14="http://schemas.microsoft.com/office/powerpoint/2010/main" val="170911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189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High Tower Text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7</cp:revision>
  <dcterms:created xsi:type="dcterms:W3CDTF">2020-07-29T05:28:07Z</dcterms:created>
  <dcterms:modified xsi:type="dcterms:W3CDTF">2024-01-18T04:44:05Z</dcterms:modified>
</cp:coreProperties>
</file>