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5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27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8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1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1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3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4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7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0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0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88952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895942" y="1829306"/>
            <a:ext cx="10397067" cy="3046988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LET THE CHILDREN COME</a:t>
            </a:r>
          </a:p>
        </p:txBody>
      </p:sp>
    </p:spTree>
    <p:extLst>
      <p:ext uri="{BB962C8B-B14F-4D97-AF65-F5344CB8AC3E}">
        <p14:creationId xmlns:p14="http://schemas.microsoft.com/office/powerpoint/2010/main" val="96114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E64A17-75CE-48F0-BA47-FE950931F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88952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8" y="414329"/>
            <a:ext cx="9997114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1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Unto Jesus were brought little children,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He should put His hands on them and pray,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being so kind and gentle to all men, 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Calling for them, the Loving Lord did say: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4114800" y="3889126"/>
            <a:ext cx="7657516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Refrain: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 children, come unto me,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Forbid them not, forbid them not,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of such is, and they will see,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of heaven. </a:t>
            </a:r>
          </a:p>
        </p:txBody>
      </p:sp>
    </p:spTree>
    <p:extLst>
      <p:ext uri="{BB962C8B-B14F-4D97-AF65-F5344CB8AC3E}">
        <p14:creationId xmlns:p14="http://schemas.microsoft.com/office/powerpoint/2010/main" val="146305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BBB732-8AF1-42EB-8F5A-9C762D1F9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88952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7" y="414329"/>
            <a:ext cx="9395535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2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sympathy, Jesus heard the request,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mothers were quickly sent away, 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was unto the disciples a test,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displeased with them and so did say: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4199021" y="3889126"/>
            <a:ext cx="7573295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Refrain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 children, come unto me,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Forbid them not, forbid them not,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of such is, and they will see,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of heaven. </a:t>
            </a:r>
          </a:p>
        </p:txBody>
      </p:sp>
    </p:spTree>
    <p:extLst>
      <p:ext uri="{BB962C8B-B14F-4D97-AF65-F5344CB8AC3E}">
        <p14:creationId xmlns:p14="http://schemas.microsoft.com/office/powerpoint/2010/main" val="209757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3438B9-0B21-4FA8-8217-9D3883FDA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6" y="414329"/>
            <a:ext cx="9287251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3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in His arms, Jesus took the children,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 them the blessing, as He does today,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dear mother, Jesus knows the burden,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That's in your heart, so hear the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Saviour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say: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4211053" y="3889126"/>
            <a:ext cx="7561263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Refrain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 children, come unto me,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Forbid them not, forbid them not,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of such is, and they will see,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of heaven. </a:t>
            </a:r>
          </a:p>
        </p:txBody>
      </p:sp>
    </p:spTree>
    <p:extLst>
      <p:ext uri="{BB962C8B-B14F-4D97-AF65-F5344CB8AC3E}">
        <p14:creationId xmlns:p14="http://schemas.microsoft.com/office/powerpoint/2010/main" val="236406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3438B9-0B21-4FA8-8217-9D3883FDA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6" y="414329"/>
            <a:ext cx="9311315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4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Soon we'll be there, in the holy mountain,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calf, young lion, and a child shall play,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has childlike faith will enter in,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is why the loving Lord did say: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4391526" y="3889126"/>
            <a:ext cx="7380790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Refrain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 children, come unto me,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Forbid them not, forbid them not,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of such is, and they will see,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of heaven. </a:t>
            </a:r>
          </a:p>
        </p:txBody>
      </p:sp>
    </p:spTree>
    <p:extLst>
      <p:ext uri="{BB962C8B-B14F-4D97-AF65-F5344CB8AC3E}">
        <p14:creationId xmlns:p14="http://schemas.microsoft.com/office/powerpoint/2010/main" val="2982738743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1E2E35"/>
      </a:dk2>
      <a:lt2>
        <a:srgbClr val="E2E3E8"/>
      </a:lt2>
      <a:accent1>
        <a:srgbClr val="AAA26C"/>
      </a:accent1>
      <a:accent2>
        <a:srgbClr val="91A85A"/>
      </a:accent2>
      <a:accent3>
        <a:srgbClr val="7FAC6D"/>
      </a:accent3>
      <a:accent4>
        <a:srgbClr val="5FB269"/>
      </a:accent4>
      <a:accent5>
        <a:srgbClr val="6CAE90"/>
      </a:accent5>
      <a:accent6>
        <a:srgbClr val="5CACA9"/>
      </a:accent6>
      <a:hlink>
        <a:srgbClr val="6972AE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290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Maiandra GD</vt:lpstr>
      <vt:lpstr>BrushVTI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6</cp:revision>
  <dcterms:created xsi:type="dcterms:W3CDTF">2020-11-14T11:21:26Z</dcterms:created>
  <dcterms:modified xsi:type="dcterms:W3CDTF">2024-01-23T13:08:17Z</dcterms:modified>
</cp:coreProperties>
</file>