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4569-0DAE-4E71-A488-592DE445289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6F1D-2807-4CE9-BD69-9207EA0D9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4569-0DAE-4E71-A488-592DE445289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6F1D-2807-4CE9-BD69-9207EA0D9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5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4569-0DAE-4E71-A488-592DE445289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6F1D-2807-4CE9-BD69-9207EA0D9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6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4569-0DAE-4E71-A488-592DE445289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6F1D-2807-4CE9-BD69-9207EA0D9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7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4569-0DAE-4E71-A488-592DE445289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6F1D-2807-4CE9-BD69-9207EA0D9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8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4569-0DAE-4E71-A488-592DE445289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6F1D-2807-4CE9-BD69-9207EA0D9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4569-0DAE-4E71-A488-592DE445289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6F1D-2807-4CE9-BD69-9207EA0D9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3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4569-0DAE-4E71-A488-592DE445289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6F1D-2807-4CE9-BD69-9207EA0D9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5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4569-0DAE-4E71-A488-592DE445289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6F1D-2807-4CE9-BD69-9207EA0D9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8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4569-0DAE-4E71-A488-592DE445289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6F1D-2807-4CE9-BD69-9207EA0D9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3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4569-0DAE-4E71-A488-592DE445289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6F1D-2807-4CE9-BD69-9207EA0D9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A4569-0DAE-4E71-A488-592DE445289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56F1D-2807-4CE9-BD69-9207EA0D9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8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A7EE45-6005-4329-A2EC-FDE91C80B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916"/>
            <a:ext cx="1053810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CC5F4E-4C81-4726-B022-2BB953824D8E}"/>
              </a:ext>
            </a:extLst>
          </p:cNvPr>
          <p:cNvSpPr txBox="1"/>
          <p:nvPr/>
        </p:nvSpPr>
        <p:spPr>
          <a:xfrm>
            <a:off x="167784" y="1166842"/>
            <a:ext cx="87954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LIKE JESUS CHRIST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AEF0AC-3446-4D14-A959-F9FA8EA173DB}"/>
              </a:ext>
            </a:extLst>
          </p:cNvPr>
          <p:cNvSpPr/>
          <p:nvPr/>
        </p:nvSpPr>
        <p:spPr>
          <a:xfrm>
            <a:off x="10538104" y="-9917"/>
            <a:ext cx="1653896" cy="6857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3815A1C-5B08-4633-B934-02118DE42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916"/>
            <a:ext cx="10538104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CE0FF0-8291-4190-A165-B82C81941845}"/>
              </a:ext>
            </a:extLst>
          </p:cNvPr>
          <p:cNvSpPr/>
          <p:nvPr/>
        </p:nvSpPr>
        <p:spPr>
          <a:xfrm>
            <a:off x="10538104" y="-9917"/>
            <a:ext cx="1653896" cy="6857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0D7E09-BE31-4D17-8F28-0F9259432277}"/>
              </a:ext>
            </a:extLst>
          </p:cNvPr>
          <p:cNvSpPr/>
          <p:nvPr/>
        </p:nvSpPr>
        <p:spPr>
          <a:xfrm>
            <a:off x="0" y="-9919"/>
            <a:ext cx="12192000" cy="68381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82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737581-86B4-46E7-956F-31C89BCE9F34}"/>
              </a:ext>
            </a:extLst>
          </p:cNvPr>
          <p:cNvSpPr txBox="1"/>
          <p:nvPr/>
        </p:nvSpPr>
        <p:spPr>
          <a:xfrm>
            <a:off x="206789" y="374147"/>
            <a:ext cx="8898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Jesus grew in wisdom, and stature, as I can, 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Jesus grew in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God and man.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7EAF63-7D88-4B92-B2B1-F87395FE0759}"/>
              </a:ext>
            </a:extLst>
          </p:cNvPr>
          <p:cNvSpPr txBox="1"/>
          <p:nvPr/>
        </p:nvSpPr>
        <p:spPr>
          <a:xfrm>
            <a:off x="2137129" y="4367189"/>
            <a:ext cx="9833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Refrain: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want to be like Jesus Christ; a perfect pattern He has laid, 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want to be like Jesus Christ, a true Davidian child. </a:t>
            </a:r>
          </a:p>
        </p:txBody>
      </p:sp>
    </p:spTree>
    <p:extLst>
      <p:ext uri="{BB962C8B-B14F-4D97-AF65-F5344CB8AC3E}">
        <p14:creationId xmlns:p14="http://schemas.microsoft.com/office/powerpoint/2010/main" val="55263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3815A1C-5B08-4633-B934-02118DE42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916"/>
            <a:ext cx="10538104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CE0FF0-8291-4190-A165-B82C81941845}"/>
              </a:ext>
            </a:extLst>
          </p:cNvPr>
          <p:cNvSpPr/>
          <p:nvPr/>
        </p:nvSpPr>
        <p:spPr>
          <a:xfrm>
            <a:off x="10538104" y="-9917"/>
            <a:ext cx="1653896" cy="6857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0D7E09-BE31-4D17-8F28-0F9259432277}"/>
              </a:ext>
            </a:extLst>
          </p:cNvPr>
          <p:cNvSpPr/>
          <p:nvPr/>
        </p:nvSpPr>
        <p:spPr>
          <a:xfrm>
            <a:off x="0" y="-9919"/>
            <a:ext cx="12192000" cy="68381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82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737581-86B4-46E7-956F-31C89BCE9F34}"/>
              </a:ext>
            </a:extLst>
          </p:cNvPr>
          <p:cNvSpPr txBox="1"/>
          <p:nvPr/>
        </p:nvSpPr>
        <p:spPr>
          <a:xfrm>
            <a:off x="206789" y="374147"/>
            <a:ext cx="9426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 Jesus grew meekly, He waxed strong, in spirit, 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was filled with wisdom; so says the Holy Writ.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7EAF63-7D88-4B92-B2B1-F87395FE0759}"/>
              </a:ext>
            </a:extLst>
          </p:cNvPr>
          <p:cNvSpPr txBox="1"/>
          <p:nvPr/>
        </p:nvSpPr>
        <p:spPr>
          <a:xfrm>
            <a:off x="2137129" y="4367189"/>
            <a:ext cx="9833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Refrain: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want to be like Jesus Christ; a perfect pattern He has laid, 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want to be like Jesus Christ, a true Davidian child. </a:t>
            </a:r>
          </a:p>
        </p:txBody>
      </p:sp>
    </p:spTree>
    <p:extLst>
      <p:ext uri="{BB962C8B-B14F-4D97-AF65-F5344CB8AC3E}">
        <p14:creationId xmlns:p14="http://schemas.microsoft.com/office/powerpoint/2010/main" val="21976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3815A1C-5B08-4633-B934-02118DE42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916"/>
            <a:ext cx="10538104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CE0FF0-8291-4190-A165-B82C81941845}"/>
              </a:ext>
            </a:extLst>
          </p:cNvPr>
          <p:cNvSpPr/>
          <p:nvPr/>
        </p:nvSpPr>
        <p:spPr>
          <a:xfrm>
            <a:off x="10538104" y="-9917"/>
            <a:ext cx="1653896" cy="6857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0D7E09-BE31-4D17-8F28-0F9259432277}"/>
              </a:ext>
            </a:extLst>
          </p:cNvPr>
          <p:cNvSpPr/>
          <p:nvPr/>
        </p:nvSpPr>
        <p:spPr>
          <a:xfrm>
            <a:off x="0" y="-9919"/>
            <a:ext cx="12192000" cy="68381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82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737581-86B4-46E7-956F-31C89BCE9F34}"/>
              </a:ext>
            </a:extLst>
          </p:cNvPr>
          <p:cNvSpPr txBox="1"/>
          <p:nvPr/>
        </p:nvSpPr>
        <p:spPr>
          <a:xfrm>
            <a:off x="206789" y="374147"/>
            <a:ext cx="8898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child was really lovely, so patient, so truthful, 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always cared for others, his manners beautiful.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7EAF63-7D88-4B92-B2B1-F87395FE0759}"/>
              </a:ext>
            </a:extLst>
          </p:cNvPr>
          <p:cNvSpPr txBox="1"/>
          <p:nvPr/>
        </p:nvSpPr>
        <p:spPr>
          <a:xfrm>
            <a:off x="2137129" y="4367189"/>
            <a:ext cx="9833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Refrain: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want to be like Jesus Christ; a perfect pattern He has laid, 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want to be like Jesus Christ, a true Davidian child. </a:t>
            </a:r>
          </a:p>
        </p:txBody>
      </p:sp>
    </p:spTree>
    <p:extLst>
      <p:ext uri="{BB962C8B-B14F-4D97-AF65-F5344CB8AC3E}">
        <p14:creationId xmlns:p14="http://schemas.microsoft.com/office/powerpoint/2010/main" val="173674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3815A1C-5B08-4633-B934-02118DE42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916"/>
            <a:ext cx="10538104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CE0FF0-8291-4190-A165-B82C81941845}"/>
              </a:ext>
            </a:extLst>
          </p:cNvPr>
          <p:cNvSpPr/>
          <p:nvPr/>
        </p:nvSpPr>
        <p:spPr>
          <a:xfrm>
            <a:off x="10538104" y="-9917"/>
            <a:ext cx="1653896" cy="6857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0D7E09-BE31-4D17-8F28-0F9259432277}"/>
              </a:ext>
            </a:extLst>
          </p:cNvPr>
          <p:cNvSpPr/>
          <p:nvPr/>
        </p:nvSpPr>
        <p:spPr>
          <a:xfrm>
            <a:off x="0" y="-9919"/>
            <a:ext cx="12192000" cy="68381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82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737581-86B4-46E7-956F-31C89BCE9F34}"/>
              </a:ext>
            </a:extLst>
          </p:cNvPr>
          <p:cNvSpPr txBox="1"/>
          <p:nvPr/>
        </p:nvSpPr>
        <p:spPr>
          <a:xfrm>
            <a:off x="206789" y="374147"/>
            <a:ext cx="8898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was just a shepherd; like Jesus, so daring, 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that is why God lifted, this boy to be a king.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7EAF63-7D88-4B92-B2B1-F87395FE0759}"/>
              </a:ext>
            </a:extLst>
          </p:cNvPr>
          <p:cNvSpPr txBox="1"/>
          <p:nvPr/>
        </p:nvSpPr>
        <p:spPr>
          <a:xfrm>
            <a:off x="2137129" y="4367189"/>
            <a:ext cx="9833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Refrain: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want to be like Jesus Christ; a perfect pattern He has laid, 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want to be like Jesus Christ, a true Davidian child. </a:t>
            </a:r>
          </a:p>
        </p:txBody>
      </p:sp>
    </p:spTree>
    <p:extLst>
      <p:ext uri="{BB962C8B-B14F-4D97-AF65-F5344CB8AC3E}">
        <p14:creationId xmlns:p14="http://schemas.microsoft.com/office/powerpoint/2010/main" val="136427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3815A1C-5B08-4633-B934-02118DE42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916"/>
            <a:ext cx="10538104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CE0FF0-8291-4190-A165-B82C81941845}"/>
              </a:ext>
            </a:extLst>
          </p:cNvPr>
          <p:cNvSpPr/>
          <p:nvPr/>
        </p:nvSpPr>
        <p:spPr>
          <a:xfrm>
            <a:off x="10538104" y="-9917"/>
            <a:ext cx="1653896" cy="6857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0D7E09-BE31-4D17-8F28-0F9259432277}"/>
              </a:ext>
            </a:extLst>
          </p:cNvPr>
          <p:cNvSpPr/>
          <p:nvPr/>
        </p:nvSpPr>
        <p:spPr>
          <a:xfrm>
            <a:off x="0" y="-9919"/>
            <a:ext cx="12192000" cy="68381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82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737581-86B4-46E7-956F-31C89BCE9F34}"/>
              </a:ext>
            </a:extLst>
          </p:cNvPr>
          <p:cNvSpPr txBox="1"/>
          <p:nvPr/>
        </p:nvSpPr>
        <p:spPr>
          <a:xfrm>
            <a:off x="206788" y="374147"/>
            <a:ext cx="9645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 can't do this wicked thing," said Joseph, with firmness, 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principle may help us, like him to gain success.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7EAF63-7D88-4B92-B2B1-F87395FE0759}"/>
              </a:ext>
            </a:extLst>
          </p:cNvPr>
          <p:cNvSpPr txBox="1"/>
          <p:nvPr/>
        </p:nvSpPr>
        <p:spPr>
          <a:xfrm>
            <a:off x="2137129" y="4367189"/>
            <a:ext cx="9833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Refrain: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want to be like Jesus Christ; a perfect pattern He has laid, 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want to be like Jesus Christ, a true Davidian child. </a:t>
            </a:r>
          </a:p>
        </p:txBody>
      </p:sp>
    </p:spTree>
    <p:extLst>
      <p:ext uri="{BB962C8B-B14F-4D97-AF65-F5344CB8AC3E}">
        <p14:creationId xmlns:p14="http://schemas.microsoft.com/office/powerpoint/2010/main" val="1259675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292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Maiandra GD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Chemarum</dc:creator>
  <cp:lastModifiedBy>Denis</cp:lastModifiedBy>
  <cp:revision>9</cp:revision>
  <dcterms:created xsi:type="dcterms:W3CDTF">2020-04-26T11:52:44Z</dcterms:created>
  <dcterms:modified xsi:type="dcterms:W3CDTF">2024-01-23T12:45:35Z</dcterms:modified>
</cp:coreProperties>
</file>