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5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4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2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5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425E-AC34-4673-BC51-8068FA8792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4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551DE4-04F4-4A11-A9B8-7400E9CC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E4F12A-6B1E-445B-AB16-FD262FA2C444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C78E58-C7A0-4B6C-85D9-9F7CD9D764F7}"/>
              </a:ext>
            </a:extLst>
          </p:cNvPr>
          <p:cNvSpPr txBox="1"/>
          <p:nvPr/>
        </p:nvSpPr>
        <p:spPr>
          <a:xfrm>
            <a:off x="3996260" y="919553"/>
            <a:ext cx="75285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THANK HIM FOR THE YEAR OF THE REDEEMED</a:t>
            </a:r>
          </a:p>
        </p:txBody>
      </p:sp>
    </p:spTree>
    <p:extLst>
      <p:ext uri="{BB962C8B-B14F-4D97-AF65-F5344CB8AC3E}">
        <p14:creationId xmlns:p14="http://schemas.microsoft.com/office/powerpoint/2010/main" val="97278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551DE4-04F4-4A11-A9B8-7400E9CC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E4F12A-6B1E-445B-AB16-FD262FA2C444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53"/>
          <a:stretch/>
        </p:blipFill>
        <p:spPr>
          <a:xfrm>
            <a:off x="0" y="0"/>
            <a:ext cx="2074333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6C03A4-AA58-4598-A2BF-7C0085C466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25"/>
          <a:stretch/>
        </p:blipFill>
        <p:spPr>
          <a:xfrm>
            <a:off x="10456333" y="0"/>
            <a:ext cx="1735666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389308-44D0-41D0-8018-099689118330}"/>
              </a:ext>
            </a:extLst>
          </p:cNvPr>
          <p:cNvSpPr txBox="1"/>
          <p:nvPr/>
        </p:nvSpPr>
        <p:spPr>
          <a:xfrm>
            <a:off x="2074333" y="28342"/>
            <a:ext cx="67543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Garamond" panose="02020404030301010803" pitchFamily="18" charset="0"/>
              </a:rPr>
              <a:t>1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There is one sure way which dictates,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How we're being led by God,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straight path to pearly gates;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Change nothing in the Rod.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Timely Word, the pure Truth,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Renews strength of our youth.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46B39-5F62-4ACD-A8CE-094B36687189}"/>
              </a:ext>
            </a:extLst>
          </p:cNvPr>
          <p:cNvSpPr txBox="1"/>
          <p:nvPr/>
        </p:nvSpPr>
        <p:spPr>
          <a:xfrm>
            <a:off x="4335517" y="4180345"/>
            <a:ext cx="6118415" cy="255454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</p:txBody>
      </p:sp>
    </p:spTree>
    <p:extLst>
      <p:ext uri="{BB962C8B-B14F-4D97-AF65-F5344CB8AC3E}">
        <p14:creationId xmlns:p14="http://schemas.microsoft.com/office/powerpoint/2010/main" val="425662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551DE4-04F4-4A11-A9B8-7400E9CC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E4F12A-6B1E-445B-AB16-FD262FA2C444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53"/>
          <a:stretch/>
        </p:blipFill>
        <p:spPr>
          <a:xfrm>
            <a:off x="0" y="0"/>
            <a:ext cx="2074333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6C03A4-AA58-4598-A2BF-7C0085C466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25"/>
          <a:stretch/>
        </p:blipFill>
        <p:spPr>
          <a:xfrm>
            <a:off x="10456333" y="0"/>
            <a:ext cx="1735666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389308-44D0-41D0-8018-099689118330}"/>
              </a:ext>
            </a:extLst>
          </p:cNvPr>
          <p:cNvSpPr txBox="1"/>
          <p:nvPr/>
        </p:nvSpPr>
        <p:spPr>
          <a:xfrm>
            <a:off x="2074333" y="28342"/>
            <a:ext cx="67543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Garamond" panose="02020404030301010803" pitchFamily="18" charset="0"/>
              </a:rPr>
              <a:t>2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Walk not along the side-edges,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Nor go a step beyond, 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Mind the blaze of sacred pages,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Do not be left behind,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Let not zeal for progress,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Make you walk in darkness.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46B39-5F62-4ACD-A8CE-094B36687189}"/>
              </a:ext>
            </a:extLst>
          </p:cNvPr>
          <p:cNvSpPr txBox="1"/>
          <p:nvPr/>
        </p:nvSpPr>
        <p:spPr>
          <a:xfrm>
            <a:off x="4335517" y="4180345"/>
            <a:ext cx="6118415" cy="255454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</p:txBody>
      </p:sp>
    </p:spTree>
    <p:extLst>
      <p:ext uri="{BB962C8B-B14F-4D97-AF65-F5344CB8AC3E}">
        <p14:creationId xmlns:p14="http://schemas.microsoft.com/office/powerpoint/2010/main" val="388625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551DE4-04F4-4A11-A9B8-7400E9CC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E4F12A-6B1E-445B-AB16-FD262FA2C444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53"/>
          <a:stretch/>
        </p:blipFill>
        <p:spPr>
          <a:xfrm>
            <a:off x="0" y="0"/>
            <a:ext cx="2074333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6C03A4-AA58-4598-A2BF-7C0085C466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25"/>
          <a:stretch/>
        </p:blipFill>
        <p:spPr>
          <a:xfrm>
            <a:off x="10456333" y="0"/>
            <a:ext cx="1735666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389308-44D0-41D0-8018-099689118330}"/>
              </a:ext>
            </a:extLst>
          </p:cNvPr>
          <p:cNvSpPr txBox="1"/>
          <p:nvPr/>
        </p:nvSpPr>
        <p:spPr>
          <a:xfrm>
            <a:off x="2074333" y="28342"/>
            <a:ext cx="67543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Garamond" panose="02020404030301010803" pitchFamily="18" charset="0"/>
              </a:rPr>
              <a:t>3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Bear in mind, any efforts made,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 hinder truth's progress,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Will only serve as kindling aid,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Yet foes will still transgress.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Ne’er lax nor fanatic: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doctrinally frantic.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46B39-5F62-4ACD-A8CE-094B36687189}"/>
              </a:ext>
            </a:extLst>
          </p:cNvPr>
          <p:cNvSpPr txBox="1"/>
          <p:nvPr/>
        </p:nvSpPr>
        <p:spPr>
          <a:xfrm>
            <a:off x="4335517" y="4180345"/>
            <a:ext cx="6118415" cy="255454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</p:txBody>
      </p:sp>
    </p:spTree>
    <p:extLst>
      <p:ext uri="{BB962C8B-B14F-4D97-AF65-F5344CB8AC3E}">
        <p14:creationId xmlns:p14="http://schemas.microsoft.com/office/powerpoint/2010/main" val="362490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551DE4-04F4-4A11-A9B8-7400E9CC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E4F12A-6B1E-445B-AB16-FD262FA2C444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53"/>
          <a:stretch/>
        </p:blipFill>
        <p:spPr>
          <a:xfrm>
            <a:off x="0" y="0"/>
            <a:ext cx="2074333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6C03A4-AA58-4598-A2BF-7C0085C466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25"/>
          <a:stretch/>
        </p:blipFill>
        <p:spPr>
          <a:xfrm>
            <a:off x="10456333" y="0"/>
            <a:ext cx="1735666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389308-44D0-41D0-8018-099689118330}"/>
              </a:ext>
            </a:extLst>
          </p:cNvPr>
          <p:cNvSpPr txBox="1"/>
          <p:nvPr/>
        </p:nvSpPr>
        <p:spPr>
          <a:xfrm>
            <a:off x="2074333" y="28342"/>
            <a:ext cx="67543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Garamond" panose="02020404030301010803" pitchFamily="18" charset="0"/>
              </a:rPr>
              <a:t>4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Never say go thy way for now,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Later, I'll call for thee,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Pride should not dim light to your brow,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Tomorrow, who can see?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Grieve ye not the Spirit,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 convicted, don’t quit.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46B39-5F62-4ACD-A8CE-094B36687189}"/>
              </a:ext>
            </a:extLst>
          </p:cNvPr>
          <p:cNvSpPr txBox="1"/>
          <p:nvPr/>
        </p:nvSpPr>
        <p:spPr>
          <a:xfrm>
            <a:off x="4335517" y="4180345"/>
            <a:ext cx="6118415" cy="255454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Light doth shine, even brightest, 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mid of the road. </a:t>
            </a:r>
          </a:p>
        </p:txBody>
      </p:sp>
    </p:spTree>
    <p:extLst>
      <p:ext uri="{BB962C8B-B14F-4D97-AF65-F5344CB8AC3E}">
        <p14:creationId xmlns:p14="http://schemas.microsoft.com/office/powerpoint/2010/main" val="279439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303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8</cp:revision>
  <dcterms:created xsi:type="dcterms:W3CDTF">2020-06-26T18:29:51Z</dcterms:created>
  <dcterms:modified xsi:type="dcterms:W3CDTF">2024-01-15T05:00:21Z</dcterms:modified>
</cp:coreProperties>
</file>