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12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5425E-AC34-4673-BC51-8068FA8792E9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CF1C6-9AB8-4225-B457-58DDAD6FD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155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5425E-AC34-4673-BC51-8068FA8792E9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CF1C6-9AB8-4225-B457-58DDAD6FD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632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5425E-AC34-4673-BC51-8068FA8792E9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CF1C6-9AB8-4225-B457-58DDAD6FD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448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5425E-AC34-4673-BC51-8068FA8792E9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CF1C6-9AB8-4225-B457-58DDAD6FD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286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6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5425E-AC34-4673-BC51-8068FA8792E9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CF1C6-9AB8-4225-B457-58DDAD6FD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791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5425E-AC34-4673-BC51-8068FA8792E9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CF1C6-9AB8-4225-B457-58DDAD6FD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026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8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90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90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5425E-AC34-4673-BC51-8068FA8792E9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CF1C6-9AB8-4225-B457-58DDAD6FD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87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5425E-AC34-4673-BC51-8068FA8792E9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CF1C6-9AB8-4225-B457-58DDAD6FD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743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5425E-AC34-4673-BC51-8068FA8792E9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CF1C6-9AB8-4225-B457-58DDAD6FD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256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8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5425E-AC34-4673-BC51-8068FA8792E9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CF1C6-9AB8-4225-B457-58DDAD6FD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547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8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5425E-AC34-4673-BC51-8068FA8792E9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CF1C6-9AB8-4225-B457-58DDAD6FD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57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D5425E-AC34-4673-BC51-8068FA8792E9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CF1C6-9AB8-4225-B457-58DDAD6FD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949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B551DE4-04F4-4A11-A9B8-7400E9CC52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"/>
            <a:ext cx="12192000" cy="68580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3EE4F12A-6B1E-445B-AB16-FD262FA2C444}"/>
              </a:ext>
            </a:extLst>
          </p:cNvPr>
          <p:cNvSpPr/>
          <p:nvPr/>
        </p:nvSpPr>
        <p:spPr>
          <a:xfrm>
            <a:off x="-4800" y="0"/>
            <a:ext cx="12196800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BEF20C-B48B-4E12-8C21-4AE5668FD89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AC78E58-C7A0-4B6C-85D9-9F7CD9D764F7}"/>
              </a:ext>
            </a:extLst>
          </p:cNvPr>
          <p:cNvSpPr txBox="1"/>
          <p:nvPr/>
        </p:nvSpPr>
        <p:spPr>
          <a:xfrm>
            <a:off x="3996260" y="919553"/>
            <a:ext cx="752851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THANK HIM FOR THE YEAR OF THE REDEEMED</a:t>
            </a:r>
          </a:p>
        </p:txBody>
      </p:sp>
    </p:spTree>
    <p:extLst>
      <p:ext uri="{BB962C8B-B14F-4D97-AF65-F5344CB8AC3E}">
        <p14:creationId xmlns:p14="http://schemas.microsoft.com/office/powerpoint/2010/main" val="972782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B551DE4-04F4-4A11-A9B8-7400E9CC52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"/>
            <a:ext cx="12192000" cy="68580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3EE4F12A-6B1E-445B-AB16-FD262FA2C444}"/>
              </a:ext>
            </a:extLst>
          </p:cNvPr>
          <p:cNvSpPr/>
          <p:nvPr/>
        </p:nvSpPr>
        <p:spPr>
          <a:xfrm>
            <a:off x="-4800" y="0"/>
            <a:ext cx="12196800" cy="6858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BEF20C-B48B-4E12-8C21-4AE5668FD89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153"/>
          <a:stretch/>
        </p:blipFill>
        <p:spPr>
          <a:xfrm>
            <a:off x="0" y="0"/>
            <a:ext cx="2074333" cy="6858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F6C03A4-AA58-4598-A2BF-7C0085C4664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125"/>
          <a:stretch/>
        </p:blipFill>
        <p:spPr>
          <a:xfrm>
            <a:off x="10456333" y="0"/>
            <a:ext cx="1735666" cy="6858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C389308-44D0-41D0-8018-099689118330}"/>
              </a:ext>
            </a:extLst>
          </p:cNvPr>
          <p:cNvSpPr txBox="1"/>
          <p:nvPr/>
        </p:nvSpPr>
        <p:spPr>
          <a:xfrm>
            <a:off x="2074333" y="28342"/>
            <a:ext cx="675435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000080"/>
                </a:highlight>
                <a:latin typeface="Garamond" panose="02020404030301010803" pitchFamily="18" charset="0"/>
              </a:rPr>
              <a:t>1</a:t>
            </a:r>
            <a:b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</a:b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There is one sure way which dictates, 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How we're being led by God, 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In the straight path to pearly gates; 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Change nothing in the Rod. 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Timely Word, the pure Truth, 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Renews strength of our youth.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9A46B39-5F62-4ACD-A8CE-094B36687189}"/>
              </a:ext>
            </a:extLst>
          </p:cNvPr>
          <p:cNvSpPr txBox="1"/>
          <p:nvPr/>
        </p:nvSpPr>
        <p:spPr>
          <a:xfrm>
            <a:off x="4335517" y="4180345"/>
            <a:ext cx="6118415" cy="2554545"/>
          </a:xfrm>
          <a:prstGeom prst="rect">
            <a:avLst/>
          </a:prstGeom>
          <a:solidFill>
            <a:schemeClr val="tx1">
              <a:alpha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Refrain:</a:t>
            </a:r>
            <a:b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</a:b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The Light doth shine, even brightest,  </a:t>
            </a:r>
          </a:p>
          <a:p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In the mid of the road. </a:t>
            </a:r>
          </a:p>
          <a:p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The Light doth shine, even brightest,  </a:t>
            </a:r>
          </a:p>
          <a:p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In the mid of the road. </a:t>
            </a:r>
          </a:p>
        </p:txBody>
      </p:sp>
    </p:spTree>
    <p:extLst>
      <p:ext uri="{BB962C8B-B14F-4D97-AF65-F5344CB8AC3E}">
        <p14:creationId xmlns:p14="http://schemas.microsoft.com/office/powerpoint/2010/main" val="42566234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B551DE4-04F4-4A11-A9B8-7400E9CC52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"/>
            <a:ext cx="12192000" cy="68580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3EE4F12A-6B1E-445B-AB16-FD262FA2C444}"/>
              </a:ext>
            </a:extLst>
          </p:cNvPr>
          <p:cNvSpPr/>
          <p:nvPr/>
        </p:nvSpPr>
        <p:spPr>
          <a:xfrm>
            <a:off x="-4800" y="0"/>
            <a:ext cx="12196800" cy="6858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BEF20C-B48B-4E12-8C21-4AE5668FD89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153"/>
          <a:stretch/>
        </p:blipFill>
        <p:spPr>
          <a:xfrm>
            <a:off x="0" y="0"/>
            <a:ext cx="2074333" cy="6858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F6C03A4-AA58-4598-A2BF-7C0085C4664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125"/>
          <a:stretch/>
        </p:blipFill>
        <p:spPr>
          <a:xfrm>
            <a:off x="10456333" y="0"/>
            <a:ext cx="1735666" cy="6858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C389308-44D0-41D0-8018-099689118330}"/>
              </a:ext>
            </a:extLst>
          </p:cNvPr>
          <p:cNvSpPr txBox="1"/>
          <p:nvPr/>
        </p:nvSpPr>
        <p:spPr>
          <a:xfrm>
            <a:off x="2074333" y="28342"/>
            <a:ext cx="675435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000080"/>
                </a:highlight>
                <a:latin typeface="Garamond" panose="02020404030301010803" pitchFamily="18" charset="0"/>
              </a:rPr>
              <a:t>2</a:t>
            </a:r>
            <a:b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</a:b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Walk not along the side-edges, 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Nor go a step beyond,  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Mind the blaze of sacred pages, 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Do not be left behind, 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Let not zeal for progress, 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Make you walk in darkness.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9A46B39-5F62-4ACD-A8CE-094B36687189}"/>
              </a:ext>
            </a:extLst>
          </p:cNvPr>
          <p:cNvSpPr txBox="1"/>
          <p:nvPr/>
        </p:nvSpPr>
        <p:spPr>
          <a:xfrm>
            <a:off x="4335517" y="4180345"/>
            <a:ext cx="6118415" cy="2554545"/>
          </a:xfrm>
          <a:prstGeom prst="rect">
            <a:avLst/>
          </a:prstGeom>
          <a:solidFill>
            <a:schemeClr val="tx1">
              <a:alpha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Refrain:</a:t>
            </a:r>
            <a:b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</a:b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The Light doth shine, even brightest,  </a:t>
            </a:r>
          </a:p>
          <a:p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In the mid of the road. </a:t>
            </a:r>
          </a:p>
          <a:p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The Light doth shine, even brightest,  </a:t>
            </a:r>
          </a:p>
          <a:p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In the mid of the road. </a:t>
            </a:r>
          </a:p>
        </p:txBody>
      </p:sp>
    </p:spTree>
    <p:extLst>
      <p:ext uri="{BB962C8B-B14F-4D97-AF65-F5344CB8AC3E}">
        <p14:creationId xmlns:p14="http://schemas.microsoft.com/office/powerpoint/2010/main" val="3886258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B551DE4-04F4-4A11-A9B8-7400E9CC52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"/>
            <a:ext cx="12192000" cy="68580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3EE4F12A-6B1E-445B-AB16-FD262FA2C444}"/>
              </a:ext>
            </a:extLst>
          </p:cNvPr>
          <p:cNvSpPr/>
          <p:nvPr/>
        </p:nvSpPr>
        <p:spPr>
          <a:xfrm>
            <a:off x="-4800" y="0"/>
            <a:ext cx="12196800" cy="6858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BEF20C-B48B-4E12-8C21-4AE5668FD89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153"/>
          <a:stretch/>
        </p:blipFill>
        <p:spPr>
          <a:xfrm>
            <a:off x="0" y="0"/>
            <a:ext cx="2074333" cy="6858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F6C03A4-AA58-4598-A2BF-7C0085C4664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125"/>
          <a:stretch/>
        </p:blipFill>
        <p:spPr>
          <a:xfrm>
            <a:off x="10456333" y="0"/>
            <a:ext cx="1735666" cy="6858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C389308-44D0-41D0-8018-099689118330}"/>
              </a:ext>
            </a:extLst>
          </p:cNvPr>
          <p:cNvSpPr txBox="1"/>
          <p:nvPr/>
        </p:nvSpPr>
        <p:spPr>
          <a:xfrm>
            <a:off x="2074333" y="28342"/>
            <a:ext cx="675435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000080"/>
                </a:highlight>
                <a:latin typeface="Garamond" panose="02020404030301010803" pitchFamily="18" charset="0"/>
              </a:rPr>
              <a:t>3</a:t>
            </a:r>
            <a:b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</a:b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Bear in mind, any efforts made, 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To hinder truth's progress, 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Will only serve as kindling aid, 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Yet foes will still transgress. 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Ne’er lax nor fanatic: 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doctrinally frantic.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9A46B39-5F62-4ACD-A8CE-094B36687189}"/>
              </a:ext>
            </a:extLst>
          </p:cNvPr>
          <p:cNvSpPr txBox="1"/>
          <p:nvPr/>
        </p:nvSpPr>
        <p:spPr>
          <a:xfrm>
            <a:off x="4335517" y="4180345"/>
            <a:ext cx="6118415" cy="2554545"/>
          </a:xfrm>
          <a:prstGeom prst="rect">
            <a:avLst/>
          </a:prstGeom>
          <a:solidFill>
            <a:schemeClr val="tx1">
              <a:alpha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Refrain:</a:t>
            </a:r>
            <a:b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</a:b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The Light doth shine, even brightest,  </a:t>
            </a:r>
          </a:p>
          <a:p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In the mid of the road. </a:t>
            </a:r>
          </a:p>
          <a:p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The Light doth shine, even brightest,  </a:t>
            </a:r>
          </a:p>
          <a:p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In the mid of the road. </a:t>
            </a:r>
          </a:p>
        </p:txBody>
      </p:sp>
    </p:spTree>
    <p:extLst>
      <p:ext uri="{BB962C8B-B14F-4D97-AF65-F5344CB8AC3E}">
        <p14:creationId xmlns:p14="http://schemas.microsoft.com/office/powerpoint/2010/main" val="3624900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B551DE4-04F4-4A11-A9B8-7400E9CC52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"/>
            <a:ext cx="12192000" cy="68580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3EE4F12A-6B1E-445B-AB16-FD262FA2C444}"/>
              </a:ext>
            </a:extLst>
          </p:cNvPr>
          <p:cNvSpPr/>
          <p:nvPr/>
        </p:nvSpPr>
        <p:spPr>
          <a:xfrm>
            <a:off x="-4800" y="0"/>
            <a:ext cx="12196800" cy="6858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BEF20C-B48B-4E12-8C21-4AE5668FD89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153"/>
          <a:stretch/>
        </p:blipFill>
        <p:spPr>
          <a:xfrm>
            <a:off x="0" y="0"/>
            <a:ext cx="2074333" cy="6858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F6C03A4-AA58-4598-A2BF-7C0085C4664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125"/>
          <a:stretch/>
        </p:blipFill>
        <p:spPr>
          <a:xfrm>
            <a:off x="10456333" y="0"/>
            <a:ext cx="1735666" cy="6858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C389308-44D0-41D0-8018-099689118330}"/>
              </a:ext>
            </a:extLst>
          </p:cNvPr>
          <p:cNvSpPr txBox="1"/>
          <p:nvPr/>
        </p:nvSpPr>
        <p:spPr>
          <a:xfrm>
            <a:off x="2074333" y="28342"/>
            <a:ext cx="675435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000080"/>
                </a:highlight>
                <a:latin typeface="Garamond" panose="02020404030301010803" pitchFamily="18" charset="0"/>
              </a:rPr>
              <a:t>4</a:t>
            </a:r>
            <a:b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</a:b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Never say go thy way for now, 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Later, I'll call for thee, 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Pride should not dim light to your brow, 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Tomorrow, who can see? 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Grieve ye not the Spirit,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Be convicted, don’t quit.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9A46B39-5F62-4ACD-A8CE-094B36687189}"/>
              </a:ext>
            </a:extLst>
          </p:cNvPr>
          <p:cNvSpPr txBox="1"/>
          <p:nvPr/>
        </p:nvSpPr>
        <p:spPr>
          <a:xfrm>
            <a:off x="4335517" y="4180345"/>
            <a:ext cx="6118415" cy="2554545"/>
          </a:xfrm>
          <a:prstGeom prst="rect">
            <a:avLst/>
          </a:prstGeom>
          <a:solidFill>
            <a:schemeClr val="tx1">
              <a:alpha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Refrain:</a:t>
            </a:r>
            <a:b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</a:b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The Light doth shine, even brightest,  </a:t>
            </a:r>
          </a:p>
          <a:p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In the mid of the road. </a:t>
            </a:r>
          </a:p>
          <a:p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The Light doth shine, even brightest,  </a:t>
            </a:r>
          </a:p>
          <a:p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In the mid of the road. </a:t>
            </a:r>
          </a:p>
        </p:txBody>
      </p:sp>
    </p:spTree>
    <p:extLst>
      <p:ext uri="{BB962C8B-B14F-4D97-AF65-F5344CB8AC3E}">
        <p14:creationId xmlns:p14="http://schemas.microsoft.com/office/powerpoint/2010/main" val="27943903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</TotalTime>
  <Words>303</Words>
  <Application>Microsoft Office PowerPoint</Application>
  <PresentationFormat>Widescreen</PresentationFormat>
  <Paragraphs>41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Garamond</vt:lpstr>
      <vt:lpstr>Maiandra GD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Benjamin Chemarum</dc:creator>
  <cp:lastModifiedBy>Denis</cp:lastModifiedBy>
  <cp:revision>8</cp:revision>
  <dcterms:created xsi:type="dcterms:W3CDTF">2020-06-26T18:29:51Z</dcterms:created>
  <dcterms:modified xsi:type="dcterms:W3CDTF">2024-01-15T05:00:21Z</dcterms:modified>
</cp:coreProperties>
</file>