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11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0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8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7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2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77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7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6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8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1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154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04" r:id="rId5"/>
    <p:sldLayoutId id="2147483698" r:id="rId6"/>
    <p:sldLayoutId id="2147483699" r:id="rId7"/>
    <p:sldLayoutId id="2147483700" r:id="rId8"/>
    <p:sldLayoutId id="2147483703" r:id="rId9"/>
    <p:sldLayoutId id="2147483701" r:id="rId10"/>
    <p:sldLayoutId id="2147483702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60ABCDE5-A189-4065-8825-A993CEDF7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02C711-784C-4897-9C69-9B19DFA870C6}"/>
              </a:ext>
            </a:extLst>
          </p:cNvPr>
          <p:cNvSpPr txBox="1"/>
          <p:nvPr/>
        </p:nvSpPr>
        <p:spPr>
          <a:xfrm>
            <a:off x="2059920" y="1166842"/>
            <a:ext cx="8072160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Felix Titling" panose="04060505060202020A04" pitchFamily="82" charset="0"/>
              </a:rPr>
              <a:t>SWEET KINGDOM COME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65F6CC-CBA6-4206-970B-E11C716C277D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4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D1C0B33-33A0-4ACA-8500-B71F9944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CBC5D-C212-4C37-B15C-8CB29B4ECB4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19082" y="710162"/>
            <a:ext cx="7353835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1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Yonder land in the realms of a glory heartfelt,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Rings a promise from ages ago,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That our Father who governs the seas and the skies,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Has a home for His children to go. </a:t>
            </a:r>
          </a:p>
          <a:p>
            <a:pPr algn="ctr"/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Oh come sweet kingdom 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Our Savior with warm hearts welcome,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Now Zion arise and the saints be drawn nigh,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With love of the Lord from on high. </a:t>
            </a:r>
          </a:p>
        </p:txBody>
      </p:sp>
    </p:spTree>
    <p:extLst>
      <p:ext uri="{BB962C8B-B14F-4D97-AF65-F5344CB8AC3E}">
        <p14:creationId xmlns:p14="http://schemas.microsoft.com/office/powerpoint/2010/main" val="1616234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D1C0B33-33A0-4ACA-8500-B71F9944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CBC5D-C212-4C37-B15C-8CB29B4ECB4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19082" y="710162"/>
            <a:ext cx="7353835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Miles away from the home of our fathers we've been,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Many years spent sojourning the lands,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Though the gentiles rule over us now, we still sing,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For the Great day of God is at hand. 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2800" dirty="0">
              <a:solidFill>
                <a:schemeClr val="bg1"/>
              </a:solidFill>
              <a:latin typeface="Poor Richard" panose="02080502050505020702" pitchFamily="18" charset="0"/>
            </a:endParaRPr>
          </a:p>
          <a:p>
            <a:pPr algn="ctr"/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Oh come sweet kingdom 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Our Savior with warm hearts welcome,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Now Zion arise and the saints be drawn nigh,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With love of the Lord from on high. </a:t>
            </a:r>
          </a:p>
        </p:txBody>
      </p:sp>
    </p:spTree>
    <p:extLst>
      <p:ext uri="{BB962C8B-B14F-4D97-AF65-F5344CB8AC3E}">
        <p14:creationId xmlns:p14="http://schemas.microsoft.com/office/powerpoint/2010/main" val="2710705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D1C0B33-33A0-4ACA-8500-B71F9944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CBC5D-C212-4C37-B15C-8CB29B4ECB4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19082" y="710162"/>
            <a:ext cx="7353835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Though the world may forsake me, my heart is at rest,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As I ponder the moment esteemed,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Of the Lord who, to save me, bore Calvary’s shame,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Mount the throne as King of the Redeemed. 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2800" dirty="0">
              <a:solidFill>
                <a:schemeClr val="bg1"/>
              </a:solidFill>
              <a:latin typeface="Poor Richard" panose="02080502050505020702" pitchFamily="18" charset="0"/>
            </a:endParaRPr>
          </a:p>
          <a:p>
            <a:pPr algn="ctr"/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Oh come sweet kingdom 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Our Savior with warm hearts welcome,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Now Zion arise and the saints be drawn nigh,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With love of the Lord from on high. </a:t>
            </a:r>
          </a:p>
        </p:txBody>
      </p:sp>
    </p:spTree>
    <p:extLst>
      <p:ext uri="{BB962C8B-B14F-4D97-AF65-F5344CB8AC3E}">
        <p14:creationId xmlns:p14="http://schemas.microsoft.com/office/powerpoint/2010/main" val="419385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D1C0B33-33A0-4ACA-8500-B71F9944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CBC5D-C212-4C37-B15C-8CB29B4ECB4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419082" y="710162"/>
            <a:ext cx="7353835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4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Filled with holy joy sweetened by the Savior’s smile,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I will leap on the streets of glory,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Every strain of the song which the </a:t>
            </a:r>
            <a:r>
              <a:rPr lang="en-US" sz="2800" dirty="0" err="1">
                <a:solidFill>
                  <a:schemeClr val="bg1"/>
                </a:solidFill>
                <a:latin typeface="Poor Richard" panose="02080502050505020702" pitchFamily="18" charset="0"/>
              </a:rPr>
              <a:t>firstfruits</a:t>
            </a: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 will sing,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Shall echo tones of sweet victory.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endParaRPr lang="en-US" sz="2800" dirty="0">
              <a:solidFill>
                <a:schemeClr val="bg1"/>
              </a:solidFill>
              <a:latin typeface="Poor Richard" panose="02080502050505020702" pitchFamily="18" charset="0"/>
            </a:endParaRPr>
          </a:p>
          <a:p>
            <a:pPr algn="ctr"/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Oh come sweet kingdom 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Our Savior with warm hearts welcome,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Now Zion arise and the saints be drawn nigh,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With love of the Lord from on high. </a:t>
            </a:r>
          </a:p>
        </p:txBody>
      </p:sp>
    </p:spTree>
    <p:extLst>
      <p:ext uri="{BB962C8B-B14F-4D97-AF65-F5344CB8AC3E}">
        <p14:creationId xmlns:p14="http://schemas.microsoft.com/office/powerpoint/2010/main" val="3839079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D1C0B33-33A0-4ACA-8500-B71F9944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68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CCBC5D-C212-4C37-B15C-8CB29B4ECB4B}"/>
              </a:ext>
            </a:extLst>
          </p:cNvPr>
          <p:cNvSpPr/>
          <p:nvPr/>
        </p:nvSpPr>
        <p:spPr>
          <a:xfrm>
            <a:off x="0" y="6683302"/>
            <a:ext cx="12192000" cy="17469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B2F8D4-0847-4FCC-ACE6-C9F947C35F96}"/>
              </a:ext>
            </a:extLst>
          </p:cNvPr>
          <p:cNvSpPr txBox="1"/>
          <p:nvPr/>
        </p:nvSpPr>
        <p:spPr>
          <a:xfrm>
            <a:off x="2063839" y="797510"/>
            <a:ext cx="8064321" cy="5262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bg1">
                <a:lumMod val="50000"/>
                <a:lumOff val="50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5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Though the fiendish decree may come and we are tried,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Seven long months of the troublous time,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Through the eyes of pure faith see the wondrous blue shores,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Of this kingdom of peace so sublime.</a:t>
            </a:r>
          </a:p>
          <a:p>
            <a:pPr algn="ctr"/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Poor Richard" panose="02080502050505020702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Oh come sweet kingdom 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Our Savior with warm hearts welcome,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Now Zion arise and the saints be drawn nigh,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  <a:t>With love of the Lord from on high. </a:t>
            </a:r>
          </a:p>
        </p:txBody>
      </p:sp>
    </p:spTree>
    <p:extLst>
      <p:ext uri="{BB962C8B-B14F-4D97-AF65-F5344CB8AC3E}">
        <p14:creationId xmlns:p14="http://schemas.microsoft.com/office/powerpoint/2010/main" val="1274007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391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Felix Titling</vt:lpstr>
      <vt:lpstr>Gill Sans MT</vt:lpstr>
      <vt:lpstr>Poor Richard</vt:lpstr>
      <vt:lpstr>Wingdings 2</vt:lpstr>
      <vt:lpstr>DividendVTI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6</cp:revision>
  <dcterms:created xsi:type="dcterms:W3CDTF">2019-10-25T12:05:31Z</dcterms:created>
  <dcterms:modified xsi:type="dcterms:W3CDTF">2024-01-18T06:05:44Z</dcterms:modified>
</cp:coreProperties>
</file>