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FFFF"/>
    <a:srgbClr val="FF00FF"/>
    <a:srgbClr val="9933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BCC0B-4E66-4090-96C0-BF0E2F881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E5C49-5D92-4624-BC9F-FC8B0FAC2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D2072-7AF0-4C65-BE0F-DD07C645C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C5978-E504-481F-8DB9-74589867E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1DE7-E973-414C-8F41-EDABABA6E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8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BEEE0-A405-4938-AE52-C3DC71D4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F42BC-0A3D-4202-B5E5-12C7A9920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A9328-AE55-4305-85F8-BC80CF9B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2A1DD-F6B1-48E2-9D26-4BFCB1C1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8A014-392E-462E-891D-AFC3D183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3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88BFF-A05B-45B4-9965-FAE860617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0ABB7-27B5-4B3B-ADBD-07868D2A9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3038-832F-4318-943B-E428786F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3AAA0-1DB7-4FD0-8FB7-6D765EB3B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75077-7DBB-4C40-8A53-F6C540511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5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EFE98-767A-47C4-8FBE-2A40E5CC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316C-F0C4-487D-B158-EC4AD84B5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F4A9-982C-48DF-9C86-A6B2B2733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BF478-BA21-49B8-B32F-D114A788C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5277-313A-403C-AEA6-71BF94F4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4AF4-C635-415B-88DD-91E7CF33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1CF6C-F88C-4316-BD4A-5EBA6DB04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2BEA7-31CF-435C-BE0D-7146423E2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5C7C0-3443-40EF-855C-9D05BE5E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BB1D1-4575-46DF-8B6B-ED9951675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3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2D97-A016-4CFE-BE11-622183599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25C6D-4123-467B-BBFE-AE2E4417A5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D26D8-5B2F-478F-B3E3-258E0478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52F2E-67CC-44B5-A405-5085A5B57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DB771-F724-473B-ACF9-634B3738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8DC4F-C4C9-4877-AB51-9022B63C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6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2C6BE-D69D-4DD8-B223-B073F9011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9F1F7-0DBF-4871-8E84-B2A6D794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EF389-5811-46F3-91D6-19DF52FE5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85271D-0E98-44C7-99E6-517811EBD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C1F6B-70B0-4F0A-A648-6E1A336C6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8984B-F145-4FA9-BE8A-C0192579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E4067-0E67-49BA-8015-9C26050A5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D7EC9-C1D2-4AF0-9D88-BAA2EFE8A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4BA2-96C0-4CC5-B50A-4C699F92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007D1-F6C3-4D7A-BB8F-01B9B9E9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950995-218F-48BA-9F43-CC3AF7B24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A2434-8C62-47B5-9FC8-4730F28E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3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7EE69A-FCAF-4CF4-A250-E98D4E01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536E3B-20C9-491B-85EF-B43A0D5E3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30CB6-B2EF-44BE-8DF7-C69C9941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7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2A52-0E0E-404D-8851-1E85DDAD8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EEC9-8DA7-4395-8CA4-E4003ADA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79C1C-F7A1-47E6-9486-CD1B44B80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78CED-0C67-459D-BAC5-EBC74F94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84B02-DCB1-478F-AE20-5DAC12350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8DEE4-2232-41F2-A268-61617894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17A9F-8ED7-421B-A34C-BFCB279A5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3EAC4-2526-4FC4-BA72-D4ECA5A3B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ACB80-F73A-4367-9F11-BB50B8C0E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91BB2-9127-4E50-A3A9-F4534E15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B7C4-282F-4F87-9A9F-6DE189E6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FF0CB-8A65-41EB-8EA4-B07E7FD2C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52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EE4B3-D444-4393-BBCC-CD6F56C23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D61B1-4F77-4233-8EA2-B1E5B1467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2B2E0-ACDF-47F3-84D6-6A3FC6E1F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D8BD-A85D-4011-A109-62FD85DDD469}" type="datetimeFigureOut">
              <a:rPr lang="en-US" smtClean="0"/>
              <a:t>3/24/2024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D9B1A-15BD-41FD-8FDE-5594FB826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B8E2-2DDE-40DB-8C66-AAB722AA4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D5925-2C44-4896-BD9E-3A3EBB67FE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3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BDF733-F6A1-4924-AF33-6F99AE7DFBE6}"/>
              </a:ext>
            </a:extLst>
          </p:cNvPr>
          <p:cNvSpPr txBox="1"/>
          <p:nvPr/>
        </p:nvSpPr>
        <p:spPr>
          <a:xfrm>
            <a:off x="0" y="5398284"/>
            <a:ext cx="84603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TEN VIRGINS</a:t>
            </a:r>
          </a:p>
        </p:txBody>
      </p:sp>
    </p:spTree>
    <p:extLst>
      <p:ext uri="{BB962C8B-B14F-4D97-AF65-F5344CB8AC3E}">
        <p14:creationId xmlns:p14="http://schemas.microsoft.com/office/powerpoint/2010/main" val="191003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700" y="254000"/>
            <a:ext cx="11677650" cy="6350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657391" y="2316163"/>
            <a:ext cx="7986547" cy="3416320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33"/>
                </a:solidFill>
              </a:rPr>
              <a:t>1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The Kingdom of heaven is like,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Ten virgins with lamps in a room,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They went forth to meet the bridegroom,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Five virgins wise, and five foolish,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Five virgins wise, and five foolish. </a:t>
            </a:r>
          </a:p>
        </p:txBody>
      </p:sp>
    </p:spTree>
    <p:extLst>
      <p:ext uri="{BB962C8B-B14F-4D97-AF65-F5344CB8AC3E}">
        <p14:creationId xmlns:p14="http://schemas.microsoft.com/office/powerpoint/2010/main" val="191850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040" y="247650"/>
            <a:ext cx="11620210" cy="6419849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46759" y="2255838"/>
            <a:ext cx="7740016" cy="3416320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2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They that were foolish took their lamps,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And took no oil along with them,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But the wise took the oil with them,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This oil is additional truth,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This oil is additional truth. </a:t>
            </a:r>
          </a:p>
        </p:txBody>
      </p:sp>
    </p:spTree>
    <p:extLst>
      <p:ext uri="{BB962C8B-B14F-4D97-AF65-F5344CB8AC3E}">
        <p14:creationId xmlns:p14="http://schemas.microsoft.com/office/powerpoint/2010/main" val="190408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816" y="254000"/>
            <a:ext cx="11657484" cy="6350000"/>
          </a:xfrm>
          <a:prstGeom prst="rect">
            <a:avLst/>
          </a:prstGeom>
          <a:effectLst>
            <a:glow rad="228600">
              <a:srgbClr val="FF00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01037" y="2255838"/>
            <a:ext cx="6999925" cy="3108543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FF"/>
                </a:solidFill>
              </a:rPr>
              <a:t>3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While the Bridegroom tarried, they slept,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And at midnight there was a cry,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Behold the Bridegroom </a:t>
            </a:r>
            <a:r>
              <a:rPr lang="en-US" sz="3200" dirty="0" err="1">
                <a:solidFill>
                  <a:schemeClr val="bg1"/>
                </a:solidFill>
              </a:rPr>
              <a:t>draweth</a:t>
            </a:r>
            <a:r>
              <a:rPr lang="en-US" sz="3200" dirty="0">
                <a:solidFill>
                  <a:schemeClr val="bg1"/>
                </a:solidFill>
              </a:rPr>
              <a:t> nigh,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 ye! go ye! out to meet Him,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Go ye! go ye! out to meet Him. </a:t>
            </a:r>
          </a:p>
        </p:txBody>
      </p:sp>
    </p:spTree>
    <p:extLst>
      <p:ext uri="{BB962C8B-B14F-4D97-AF65-F5344CB8AC3E}">
        <p14:creationId xmlns:p14="http://schemas.microsoft.com/office/powerpoint/2010/main" val="4123245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576" y="254000"/>
            <a:ext cx="11691774" cy="6350000"/>
          </a:xfrm>
          <a:prstGeom prst="rect">
            <a:avLst/>
          </a:prstGeom>
          <a:effectLst>
            <a:glow rad="228600">
              <a:srgbClr val="66FF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77238" y="2255838"/>
            <a:ext cx="7180900" cy="3108543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FF"/>
                </a:solidFill>
              </a:rPr>
              <a:t>4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Upon hearing the midnight cry,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They all trimmed their lamps and did rise,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 foolish said unto the wise,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Give us some oil, our lamps are off,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Give us some oil, our lamps are off.</a:t>
            </a:r>
          </a:p>
        </p:txBody>
      </p:sp>
    </p:spTree>
    <p:extLst>
      <p:ext uri="{BB962C8B-B14F-4D97-AF65-F5344CB8AC3E}">
        <p14:creationId xmlns:p14="http://schemas.microsoft.com/office/powerpoint/2010/main" val="182650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700" y="254000"/>
            <a:ext cx="11677650" cy="6350000"/>
          </a:xfrm>
          <a:prstGeom prst="rect">
            <a:avLst/>
          </a:prstGeom>
          <a:effectLst>
            <a:glow rad="228600">
              <a:srgbClr val="66FF33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657391" y="2316163"/>
            <a:ext cx="7986547" cy="3416320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33"/>
                </a:solidFill>
              </a:rPr>
              <a:t>5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The wise answered saying, Not so,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Twill not suffice, to serve you well,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Go ye rather to them that sell,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And buy this oil of present truth,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And buy this oil of present truth. </a:t>
            </a:r>
          </a:p>
        </p:txBody>
      </p:sp>
    </p:spTree>
    <p:extLst>
      <p:ext uri="{BB962C8B-B14F-4D97-AF65-F5344CB8AC3E}">
        <p14:creationId xmlns:p14="http://schemas.microsoft.com/office/powerpoint/2010/main" val="82466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040" y="247650"/>
            <a:ext cx="11620210" cy="6419849"/>
          </a:xfrm>
          <a:prstGeom prst="rect">
            <a:avLst/>
          </a:prstGeom>
          <a:effectLst>
            <a:glow rad="228600">
              <a:srgbClr val="FF0000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46758" y="2255838"/>
            <a:ext cx="8468679" cy="3416320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6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While they went to seek present truth,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 bridegroom came, the door was shut,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The wise went in with joy in heart, 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Today hear ye the Spirit's Voice, </a:t>
            </a:r>
          </a:p>
          <a:p>
            <a:r>
              <a:rPr lang="en-US" sz="3600" dirty="0">
                <a:solidFill>
                  <a:schemeClr val="bg1"/>
                </a:solidFill>
              </a:rPr>
              <a:t>Today hear ye the Spirit's Voice. </a:t>
            </a:r>
          </a:p>
        </p:txBody>
      </p:sp>
    </p:spTree>
    <p:extLst>
      <p:ext uri="{BB962C8B-B14F-4D97-AF65-F5344CB8AC3E}">
        <p14:creationId xmlns:p14="http://schemas.microsoft.com/office/powerpoint/2010/main" val="411706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816" y="254000"/>
            <a:ext cx="11657484" cy="6350000"/>
          </a:xfrm>
          <a:prstGeom prst="rect">
            <a:avLst/>
          </a:prstGeom>
          <a:effectLst>
            <a:glow rad="228600">
              <a:srgbClr val="FF00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01036" y="2255838"/>
            <a:ext cx="7114226" cy="3108543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FF"/>
                </a:solidFill>
              </a:rPr>
              <a:t>7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Later came also the foolish,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“Lord, Lord, open to us!” They pled. </a:t>
            </a:r>
          </a:p>
          <a:p>
            <a:r>
              <a:rPr lang="en-US" sz="3200" dirty="0">
                <a:solidFill>
                  <a:schemeClr val="bg1"/>
                </a:solidFill>
              </a:rPr>
              <a:t>But the Bridegroom, answered and said,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“I say to you, I know you not!” </a:t>
            </a:r>
          </a:p>
          <a:p>
            <a:r>
              <a:rPr lang="en-US" sz="3200" dirty="0">
                <a:solidFill>
                  <a:schemeClr val="bg1"/>
                </a:solidFill>
              </a:rPr>
              <a:t>“I say to you, I know you not!” </a:t>
            </a:r>
          </a:p>
        </p:txBody>
      </p:sp>
    </p:spTree>
    <p:extLst>
      <p:ext uri="{BB962C8B-B14F-4D97-AF65-F5344CB8AC3E}">
        <p14:creationId xmlns:p14="http://schemas.microsoft.com/office/powerpoint/2010/main" val="47253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02C-8F3F-49DF-BAB3-5323FC2D7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1F6220-FAAB-4330-804D-87EEF5A2DB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53380D-CF8B-4010-A38E-6DFA0080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576" y="254000"/>
            <a:ext cx="11691774" cy="6350000"/>
          </a:xfrm>
          <a:prstGeom prst="rect">
            <a:avLst/>
          </a:prstGeom>
          <a:effectLst>
            <a:glow rad="228600">
              <a:srgbClr val="66FFFF">
                <a:alpha val="40000"/>
              </a:srgbClr>
            </a:glo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081743A-74C6-4BB0-BCE6-3B8B5AFC61F3}"/>
              </a:ext>
            </a:extLst>
          </p:cNvPr>
          <p:cNvSpPr txBox="1"/>
          <p:nvPr/>
        </p:nvSpPr>
        <p:spPr>
          <a:xfrm flipH="1">
            <a:off x="777236" y="2255838"/>
            <a:ext cx="6895151" cy="3201987"/>
          </a:xfrm>
          <a:prstGeom prst="rect">
            <a:avLst/>
          </a:prstGeom>
          <a:solidFill>
            <a:srgbClr val="00000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FFFF"/>
                </a:solidFill>
              </a:rPr>
              <a:t>8</a:t>
            </a:r>
            <a:br>
              <a:rPr lang="en-US" sz="3600" dirty="0"/>
            </a:br>
            <a:r>
              <a:rPr lang="en-US" sz="3200" dirty="0">
                <a:solidFill>
                  <a:schemeClr val="bg1"/>
                </a:solidFill>
              </a:rPr>
              <a:t>Watch ye therefore servants of God,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The day and hour, no man knoweth,  </a:t>
            </a:r>
          </a:p>
          <a:p>
            <a:r>
              <a:rPr lang="en-US" sz="3200" dirty="0">
                <a:solidFill>
                  <a:schemeClr val="bg1"/>
                </a:solidFill>
              </a:rPr>
              <a:t>Wherein the Son of man cometh,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He comes to judge all the living, </a:t>
            </a:r>
          </a:p>
          <a:p>
            <a:r>
              <a:rPr lang="en-US" sz="3200" dirty="0">
                <a:solidFill>
                  <a:schemeClr val="bg1"/>
                </a:solidFill>
              </a:rPr>
              <a:t>He comes to judge all the living” </a:t>
            </a:r>
          </a:p>
        </p:txBody>
      </p:sp>
    </p:spTree>
    <p:extLst>
      <p:ext uri="{BB962C8B-B14F-4D97-AF65-F5344CB8AC3E}">
        <p14:creationId xmlns:p14="http://schemas.microsoft.com/office/powerpoint/2010/main" val="28301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348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12</cp:revision>
  <dcterms:created xsi:type="dcterms:W3CDTF">2020-03-29T10:38:20Z</dcterms:created>
  <dcterms:modified xsi:type="dcterms:W3CDTF">2024-03-24T16:50:30Z</dcterms:modified>
</cp:coreProperties>
</file>