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60606"/>
    <a:srgbClr val="26262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5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3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8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2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4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5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5425E-AC34-4673-BC51-8068FA8792E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F1C6-9AB8-4225-B457-58DDAD6FD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E639A-05AD-46AE-929B-0E9CB2A6B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C78E58-C7A0-4B6C-85D9-9F7CD9D764F7}"/>
              </a:ext>
            </a:extLst>
          </p:cNvPr>
          <p:cNvSpPr txBox="1"/>
          <p:nvPr/>
        </p:nvSpPr>
        <p:spPr>
          <a:xfrm>
            <a:off x="1938865" y="64419"/>
            <a:ext cx="1015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THE KINGDOM TRUTH</a:t>
            </a:r>
          </a:p>
        </p:txBody>
      </p:sp>
    </p:spTree>
    <p:extLst>
      <p:ext uri="{BB962C8B-B14F-4D97-AF65-F5344CB8AC3E}">
        <p14:creationId xmlns:p14="http://schemas.microsoft.com/office/powerpoint/2010/main" val="97278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52C41D-5081-403F-93C1-DA175A79E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89308-44D0-41D0-8018-099689118330}"/>
              </a:ext>
            </a:extLst>
          </p:cNvPr>
          <p:cNvSpPr txBox="1"/>
          <p:nvPr/>
        </p:nvSpPr>
        <p:spPr>
          <a:xfrm>
            <a:off x="209688" y="182393"/>
            <a:ext cx="7461775" cy="3046988"/>
          </a:xfrm>
          <a:prstGeom prst="rect">
            <a:avLst/>
          </a:prstGeom>
          <a:solidFill>
            <a:srgbClr val="000000">
              <a:alpha val="8470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Garamond" panose="02020404030301010803" pitchFamily="18" charset="0"/>
              </a:rPr>
              <a:t>1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kingdom truth to me is sweet,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Great comfort it hath wrought,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Obedience to it makes me wheat,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And uplifts every thought.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46B39-5F62-4ACD-A8CE-094B36687189}"/>
              </a:ext>
            </a:extLst>
          </p:cNvPr>
          <p:cNvSpPr txBox="1"/>
          <p:nvPr/>
        </p:nvSpPr>
        <p:spPr>
          <a:xfrm>
            <a:off x="4958863" y="3533526"/>
            <a:ext cx="6963965" cy="3170099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Garamond" panose="02020404030301010803" pitchFamily="18" charset="0"/>
              </a:rPr>
              <a:t>2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 treasure this truth like a pearl, 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For it is Christ in word, 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Like Elijah at mount Carmel, 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Its power is fire and sword. </a:t>
            </a:r>
          </a:p>
        </p:txBody>
      </p:sp>
    </p:spTree>
    <p:extLst>
      <p:ext uri="{BB962C8B-B14F-4D97-AF65-F5344CB8AC3E}">
        <p14:creationId xmlns:p14="http://schemas.microsoft.com/office/powerpoint/2010/main" val="425662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52C41D-5081-403F-93C1-DA175A79E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89308-44D0-41D0-8018-099689118330}"/>
              </a:ext>
            </a:extLst>
          </p:cNvPr>
          <p:cNvSpPr txBox="1"/>
          <p:nvPr/>
        </p:nvSpPr>
        <p:spPr>
          <a:xfrm>
            <a:off x="209688" y="182393"/>
            <a:ext cx="7806156" cy="3046988"/>
          </a:xfrm>
          <a:prstGeom prst="rect">
            <a:avLst/>
          </a:prstGeom>
          <a:solidFill>
            <a:srgbClr val="060606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Garamond" panose="02020404030301010803" pitchFamily="18" charset="0"/>
              </a:rPr>
              <a:t>3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My brother have your heart made new,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Heed the truth, oh make haste,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Shepherd’s Rod is for the few,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 God’s Kingdom you’ll rest.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46B39-5F62-4ACD-A8CE-094B36687189}"/>
              </a:ext>
            </a:extLst>
          </p:cNvPr>
          <p:cNvSpPr txBox="1"/>
          <p:nvPr/>
        </p:nvSpPr>
        <p:spPr>
          <a:xfrm>
            <a:off x="4773881" y="3533526"/>
            <a:ext cx="7148947" cy="3170099"/>
          </a:xfrm>
          <a:prstGeom prst="rect">
            <a:avLst/>
          </a:prstGeom>
          <a:solidFill>
            <a:srgbClr val="000000">
              <a:alpha val="83137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Garamond" panose="02020404030301010803" pitchFamily="18" charset="0"/>
              </a:rPr>
              <a:t>4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Davidians know this truth is clear, 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All God says is obey, 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Add not, take not, obey in cheer, 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Feast on this meat today.</a:t>
            </a:r>
          </a:p>
        </p:txBody>
      </p:sp>
    </p:spTree>
    <p:extLst>
      <p:ext uri="{BB962C8B-B14F-4D97-AF65-F5344CB8AC3E}">
        <p14:creationId xmlns:p14="http://schemas.microsoft.com/office/powerpoint/2010/main" val="39830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52C41D-5081-403F-93C1-DA175A79E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389308-44D0-41D0-8018-099689118330}"/>
              </a:ext>
            </a:extLst>
          </p:cNvPr>
          <p:cNvSpPr txBox="1"/>
          <p:nvPr/>
        </p:nvSpPr>
        <p:spPr>
          <a:xfrm>
            <a:off x="209688" y="182393"/>
            <a:ext cx="7806156" cy="3046988"/>
          </a:xfrm>
          <a:prstGeom prst="rect">
            <a:avLst/>
          </a:prstGeom>
          <a:solidFill>
            <a:srgbClr val="060606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Garamond" panose="02020404030301010803" pitchFamily="18" charset="0"/>
              </a:rPr>
              <a:t>5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Lord, God of hosts, receive my soul,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 owe my life to thee,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Help me sincerely heed the call,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Thy face I want to see.</a:t>
            </a:r>
          </a:p>
        </p:txBody>
      </p:sp>
    </p:spTree>
    <p:extLst>
      <p:ext uri="{BB962C8B-B14F-4D97-AF65-F5344CB8AC3E}">
        <p14:creationId xmlns:p14="http://schemas.microsoft.com/office/powerpoint/2010/main" val="415638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157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Garamond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9</cp:revision>
  <dcterms:created xsi:type="dcterms:W3CDTF">2020-06-26T18:29:51Z</dcterms:created>
  <dcterms:modified xsi:type="dcterms:W3CDTF">2024-01-26T19:53:57Z</dcterms:modified>
</cp:coreProperties>
</file>