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22E0-BF15-4848-9312-0EE5DF2B2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3955E-2A36-447A-A7D4-FE275BFF2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133C1-040E-4909-982C-B193C1FF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E6343-9A94-44EA-8705-64E0389A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7A2CA-F4D9-422E-9D54-14693F65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409C-F908-49F0-B59B-70B605CC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C36B7-ACF9-414C-B327-B92DB2827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FD3AE-557B-46B6-A5CE-1E16A870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3440-663D-4C7A-90D3-5C870EF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E0C01-9883-44C6-ADD2-97D19AE6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7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5EA1D-785E-4496-8E50-0F80154A1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D1CD8-EC38-4DED-8C44-D6504B570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5F344-5115-414C-885D-9A9B2A4A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EABE6-9A00-49D1-9D4E-F5DA6F7C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21238-3B23-4D34-9EF2-58FDF500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9329-4170-4D4A-ADDE-DE5D58D3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29D03-C383-40A7-8875-4644648A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C623-8EE3-495B-9966-375EFA5A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424E-5658-4EC4-842B-F0F8A31C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0C105-2D39-4DBD-B6B6-67DC2131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1623-97BB-450B-9702-4D766E22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7AF16-D592-488F-A585-DC4519DEE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0FC8E-6261-41E3-88F4-A7C160EF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E90E0-4500-4E00-87DE-98C8D4E5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FDF3A-731B-4CE1-B69E-A3F0D4D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33F5-E2F6-424F-9D95-6B1EF484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A84CD-B97E-4D13-8EE1-2A4C05FFF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A4E1B-C436-44C2-B74A-5BC01E20D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852B2-2E62-416D-8C40-ADDAC55D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B17CF-942F-4C9E-BC07-66C66F8F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FE044-501E-4510-90E4-5154486F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F7F9-59EF-43F8-95E8-F5818A15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CBD8B-F4FA-40A2-A1D9-4E3E3E05D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F577E-3ED8-4C99-94F2-E0E2D0212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B343D-2C9D-4C74-ABFB-4106C9CC2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A69D3-5C6D-43A0-9947-DB22C3674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4395B2-58E0-4D6E-886B-82818DBA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22EB0-DD3D-49C0-9612-7A3C6859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6CDEF-7208-42AC-8992-22C4797E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81C-DD22-42C6-BA87-246C55EF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06562-3C0D-4881-88E6-69466E0A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8E2A2-A347-4D0F-AFBE-952FAC4C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F2831-156B-430A-873F-E277A082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7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F9285-54A2-43F4-B3BE-FA8CD703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60751-EC10-4056-8B71-CDF39095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CB65B-4F86-4B27-ABFF-7A87241A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9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DB0C-DF1C-48CB-9B97-608728F8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0C106-0011-43EC-8A6B-5B8E1432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BDD2F-FF25-4B54-9F64-D6C928A0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2598D-1804-4614-82CD-E81183CC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E47F5-DB5C-423A-A3F4-2840C8C9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DCDC-F0C7-4EDB-9B73-FF469E93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8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6F8F-B67F-4AFA-8AAC-F95639CE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3EC92-A520-48B6-B1EB-8C036B1A2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68D4B-2607-4B71-BCF2-79C4213AC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C9625-DE29-4645-87E5-913D0801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4AE10-D3FC-4338-8A3F-21595B42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DBB86-95C6-4138-B702-27E0C790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5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675E6-5CFF-4132-A851-3BB863FA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FBA06-1739-47FB-BDFD-461DEAB22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3C880-C144-4F15-B590-B1E7B2CF3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C794-97A7-4948-B4D7-038315BB9DE8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ECE83-1CB1-4F96-9D07-AE0CC2A2A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A7CD5-8E05-4C93-8C5D-4F98483A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605C-354D-40EA-82A0-3F97A2230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72F7D-0285-434E-9810-D432E5CB1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C2A3B-2275-47D2-A283-FBE385B40131}"/>
              </a:ext>
            </a:extLst>
          </p:cNvPr>
          <p:cNvSpPr txBox="1"/>
          <p:nvPr/>
        </p:nvSpPr>
        <p:spPr>
          <a:xfrm>
            <a:off x="8077200" y="1905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LATTER RAIN</a:t>
            </a:r>
          </a:p>
        </p:txBody>
      </p:sp>
    </p:spTree>
    <p:extLst>
      <p:ext uri="{BB962C8B-B14F-4D97-AF65-F5344CB8AC3E}">
        <p14:creationId xmlns:p14="http://schemas.microsoft.com/office/powerpoint/2010/main" val="27411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444D2-B81A-4A11-A8A5-0F61A313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042154-28A7-4CC3-BFA9-E7C029F0D500}"/>
              </a:ext>
            </a:extLst>
          </p:cNvPr>
          <p:cNvSpPr/>
          <p:nvPr/>
        </p:nvSpPr>
        <p:spPr>
          <a:xfrm>
            <a:off x="-1" y="-1"/>
            <a:ext cx="1888901" cy="6857999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74398-4901-4453-8A8A-E5E881809D1D}"/>
              </a:ext>
            </a:extLst>
          </p:cNvPr>
          <p:cNvSpPr txBox="1"/>
          <p:nvPr/>
        </p:nvSpPr>
        <p:spPr>
          <a:xfrm>
            <a:off x="271975" y="295421"/>
            <a:ext cx="5824025" cy="270368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latter rain is coming soon,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the first month 'twill fall,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 will fall with the former rain,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On all that heed His call.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C6291-859A-414D-9BDA-9CF1D59921DB}"/>
              </a:ext>
            </a:extLst>
          </p:cNvPr>
          <p:cNvSpPr txBox="1"/>
          <p:nvPr/>
        </p:nvSpPr>
        <p:spPr>
          <a:xfrm>
            <a:off x="6096000" y="3984620"/>
            <a:ext cx="5824025" cy="270368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Refrain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latter rain is coming soon,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Great reformation shall be seen,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Oh dear Jesus seal me I pray,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Enable me walk in light's ray.</a:t>
            </a:r>
          </a:p>
        </p:txBody>
      </p:sp>
    </p:spTree>
    <p:extLst>
      <p:ext uri="{BB962C8B-B14F-4D97-AF65-F5344CB8AC3E}">
        <p14:creationId xmlns:p14="http://schemas.microsoft.com/office/powerpoint/2010/main" val="49011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5DF893-46BE-45E4-B0FB-EDF89B42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042154-28A7-4CC3-BFA9-E7C029F0D500}"/>
              </a:ext>
            </a:extLst>
          </p:cNvPr>
          <p:cNvSpPr/>
          <p:nvPr/>
        </p:nvSpPr>
        <p:spPr>
          <a:xfrm>
            <a:off x="-1" y="-1"/>
            <a:ext cx="1888901" cy="6857999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74398-4901-4453-8A8A-E5E881809D1D}"/>
              </a:ext>
            </a:extLst>
          </p:cNvPr>
          <p:cNvSpPr txBox="1"/>
          <p:nvPr/>
        </p:nvSpPr>
        <p:spPr>
          <a:xfrm>
            <a:off x="271975" y="295421"/>
            <a:ext cx="5694485" cy="270368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latter rain, oh! for it watch;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After the cleansing day,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the Eleventh-hour church,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Lightens the kingdom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C6291-859A-414D-9BDA-9CF1D59921DB}"/>
              </a:ext>
            </a:extLst>
          </p:cNvPr>
          <p:cNvSpPr txBox="1"/>
          <p:nvPr/>
        </p:nvSpPr>
        <p:spPr>
          <a:xfrm>
            <a:off x="6195060" y="3858890"/>
            <a:ext cx="5701519" cy="270368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Refrain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latter rain is coming soon,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Great reformation shall be seen,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Oh dear Jesus seal me I pray,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Enable me walk in light's ray.</a:t>
            </a:r>
          </a:p>
        </p:txBody>
      </p:sp>
    </p:spTree>
    <p:extLst>
      <p:ext uri="{BB962C8B-B14F-4D97-AF65-F5344CB8AC3E}">
        <p14:creationId xmlns:p14="http://schemas.microsoft.com/office/powerpoint/2010/main" val="24495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B6CBD0-D92C-486D-8566-1E6782B4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042154-28A7-4CC3-BFA9-E7C029F0D500}"/>
              </a:ext>
            </a:extLst>
          </p:cNvPr>
          <p:cNvSpPr/>
          <p:nvPr/>
        </p:nvSpPr>
        <p:spPr>
          <a:xfrm>
            <a:off x="-1" y="-1"/>
            <a:ext cx="1888901" cy="6857999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74398-4901-4453-8A8A-E5E881809D1D}"/>
              </a:ext>
            </a:extLst>
          </p:cNvPr>
          <p:cNvSpPr txBox="1"/>
          <p:nvPr/>
        </p:nvSpPr>
        <p:spPr>
          <a:xfrm>
            <a:off x="271975" y="295421"/>
            <a:ext cx="6163115" cy="270368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latter rain comes with wonders,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Great truths will be revealed,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truth of the seven thunders,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Will also be unsealed.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C6291-859A-414D-9BDA-9CF1D59921DB}"/>
              </a:ext>
            </a:extLst>
          </p:cNvPr>
          <p:cNvSpPr txBox="1"/>
          <p:nvPr/>
        </p:nvSpPr>
        <p:spPr>
          <a:xfrm>
            <a:off x="6229350" y="3858890"/>
            <a:ext cx="5667229" cy="270368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Refrain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latter rain is coming soon,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Great reformation shall be seen,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Oh dear Jesus seal me I pray,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Enable me walk in light's ray.</a:t>
            </a:r>
          </a:p>
        </p:txBody>
      </p:sp>
    </p:spTree>
    <p:extLst>
      <p:ext uri="{BB962C8B-B14F-4D97-AF65-F5344CB8AC3E}">
        <p14:creationId xmlns:p14="http://schemas.microsoft.com/office/powerpoint/2010/main" val="1294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8792B7-7AC9-4211-B576-4E469A444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042154-28A7-4CC3-BFA9-E7C029F0D500}"/>
              </a:ext>
            </a:extLst>
          </p:cNvPr>
          <p:cNvSpPr/>
          <p:nvPr/>
        </p:nvSpPr>
        <p:spPr>
          <a:xfrm>
            <a:off x="-1" y="-1"/>
            <a:ext cx="1888901" cy="6857999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74398-4901-4453-8A8A-E5E881809D1D}"/>
              </a:ext>
            </a:extLst>
          </p:cNvPr>
          <p:cNvSpPr txBox="1"/>
          <p:nvPr/>
        </p:nvSpPr>
        <p:spPr>
          <a:xfrm>
            <a:off x="271975" y="295421"/>
            <a:ext cx="5305865" cy="270368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latter rain, it will ripen,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grains for the harvest,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outpouring will be given,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 the divine behest.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C6291-859A-414D-9BDA-9CF1D59921DB}"/>
              </a:ext>
            </a:extLst>
          </p:cNvPr>
          <p:cNvSpPr txBox="1"/>
          <p:nvPr/>
        </p:nvSpPr>
        <p:spPr>
          <a:xfrm>
            <a:off x="6229350" y="3858890"/>
            <a:ext cx="5667229" cy="270368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Refrain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latter rain is coming soon,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Great reformation shall be seen,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Oh dear Jesus seal me I pray,</a:t>
            </a:r>
          </a:p>
          <a:p>
            <a:pPr algn="r"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Enable me walk in light's ray.</a:t>
            </a:r>
          </a:p>
        </p:txBody>
      </p:sp>
    </p:spTree>
    <p:extLst>
      <p:ext uri="{BB962C8B-B14F-4D97-AF65-F5344CB8AC3E}">
        <p14:creationId xmlns:p14="http://schemas.microsoft.com/office/powerpoint/2010/main" val="272359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235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4</cp:revision>
  <dcterms:created xsi:type="dcterms:W3CDTF">2021-02-13T10:25:16Z</dcterms:created>
  <dcterms:modified xsi:type="dcterms:W3CDTF">2024-03-22T19:01:13Z</dcterms:modified>
</cp:coreProperties>
</file>