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1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0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1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1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3EA54834-0187-4FAD-B07E-D4333081A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807DF-3CCB-44B9-8979-5280F21E87CB}"/>
              </a:ext>
            </a:extLst>
          </p:cNvPr>
          <p:cNvSpPr txBox="1"/>
          <p:nvPr/>
        </p:nvSpPr>
        <p:spPr>
          <a:xfrm>
            <a:off x="2395622" y="2365021"/>
            <a:ext cx="8189037" cy="1569660"/>
          </a:xfrm>
          <a:prstGeom prst="rect">
            <a:avLst/>
          </a:prstGeom>
          <a:solidFill>
            <a:srgbClr val="BFBFBF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VTC ANTHEM</a:t>
            </a:r>
          </a:p>
        </p:txBody>
      </p:sp>
    </p:spTree>
    <p:extLst>
      <p:ext uri="{BB962C8B-B14F-4D97-AF65-F5344CB8AC3E}">
        <p14:creationId xmlns:p14="http://schemas.microsoft.com/office/powerpoint/2010/main" val="56878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6D9207E-BC23-4B05-BAD8-A05090D2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A4E7E-5D42-4E77-9063-98570274ADDC}"/>
              </a:ext>
            </a:extLst>
          </p:cNvPr>
          <p:cNvSpPr txBox="1"/>
          <p:nvPr/>
        </p:nvSpPr>
        <p:spPr>
          <a:xfrm>
            <a:off x="1481959" y="1670230"/>
            <a:ext cx="9222827" cy="3416320"/>
          </a:xfrm>
          <a:prstGeom prst="rect">
            <a:avLst/>
          </a:prstGeom>
          <a:solidFill>
            <a:srgbClr val="7030A0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Vanguard Academy we stand,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Jesus Christ as our guide,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strive to learn and understand,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Spirit in us abides. </a:t>
            </a:r>
          </a:p>
        </p:txBody>
      </p:sp>
    </p:spTree>
    <p:extLst>
      <p:ext uri="{BB962C8B-B14F-4D97-AF65-F5344CB8AC3E}">
        <p14:creationId xmlns:p14="http://schemas.microsoft.com/office/powerpoint/2010/main" val="171055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6D9207E-BC23-4B05-BAD8-A05090D2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A4E7E-5D42-4E77-9063-98570274ADDC}"/>
              </a:ext>
            </a:extLst>
          </p:cNvPr>
          <p:cNvSpPr txBox="1"/>
          <p:nvPr/>
        </p:nvSpPr>
        <p:spPr>
          <a:xfrm>
            <a:off x="1765738" y="1670230"/>
            <a:ext cx="8812924" cy="3416320"/>
          </a:xfrm>
          <a:prstGeom prst="rect">
            <a:avLst/>
          </a:prstGeom>
          <a:solidFill>
            <a:srgbClr val="7030A0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every corner of the land,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here to grow and be blest;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our teachers do firmly stand,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guiding us to do our best. </a:t>
            </a:r>
          </a:p>
        </p:txBody>
      </p:sp>
    </p:spTree>
    <p:extLst>
      <p:ext uri="{BB962C8B-B14F-4D97-AF65-F5344CB8AC3E}">
        <p14:creationId xmlns:p14="http://schemas.microsoft.com/office/powerpoint/2010/main" val="283768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6D9207E-BC23-4B05-BAD8-A05090D2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A4E7E-5D42-4E77-9063-98570274ADDC}"/>
              </a:ext>
            </a:extLst>
          </p:cNvPr>
          <p:cNvSpPr txBox="1"/>
          <p:nvPr/>
        </p:nvSpPr>
        <p:spPr>
          <a:xfrm>
            <a:off x="1891862" y="1670230"/>
            <a:ext cx="8671035" cy="3416320"/>
          </a:xfrm>
          <a:prstGeom prst="rect">
            <a:avLst/>
          </a:prstGeom>
          <a:solidFill>
            <a:srgbClr val="7030A0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knowledge, wisdom and power,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go forth and conquer all,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nurtured in this Eleventh hour,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Kingdom where we’ll soon go.</a:t>
            </a:r>
          </a:p>
        </p:txBody>
      </p:sp>
    </p:spTree>
    <p:extLst>
      <p:ext uri="{BB962C8B-B14F-4D97-AF65-F5344CB8AC3E}">
        <p14:creationId xmlns:p14="http://schemas.microsoft.com/office/powerpoint/2010/main" val="380433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6D9207E-BC23-4B05-BAD8-A05090D2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A4E7E-5D42-4E77-9063-98570274ADDC}"/>
              </a:ext>
            </a:extLst>
          </p:cNvPr>
          <p:cNvSpPr txBox="1"/>
          <p:nvPr/>
        </p:nvSpPr>
        <p:spPr>
          <a:xfrm>
            <a:off x="1860331" y="1670230"/>
            <a:ext cx="8655269" cy="3416320"/>
          </a:xfrm>
          <a:prstGeom prst="rect">
            <a:avLst/>
          </a:prstGeom>
          <a:solidFill>
            <a:srgbClr val="7030A0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thank this academy of love,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God’s tender mercy abounds,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lessons taught us from above,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 witness to this blessed ground.</a:t>
            </a:r>
          </a:p>
        </p:txBody>
      </p:sp>
    </p:spTree>
    <p:extLst>
      <p:ext uri="{BB962C8B-B14F-4D97-AF65-F5344CB8AC3E}">
        <p14:creationId xmlns:p14="http://schemas.microsoft.com/office/powerpoint/2010/main" val="354282035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_2SEEDS">
      <a:dk1>
        <a:srgbClr val="000000"/>
      </a:dk1>
      <a:lt1>
        <a:srgbClr val="FFFFFF"/>
      </a:lt1>
      <a:dk2>
        <a:srgbClr val="2C3A21"/>
      </a:dk2>
      <a:lt2>
        <a:srgbClr val="E5E2E8"/>
      </a:lt2>
      <a:accent1>
        <a:srgbClr val="6EB13B"/>
      </a:accent1>
      <a:accent2>
        <a:srgbClr val="99A842"/>
      </a:accent2>
      <a:accent3>
        <a:srgbClr val="48B547"/>
      </a:accent3>
      <a:accent4>
        <a:srgbClr val="3BB164"/>
      </a:accent4>
      <a:accent5>
        <a:srgbClr val="46B198"/>
      </a:accent5>
      <a:accent6>
        <a:srgbClr val="3B9CB1"/>
      </a:accent6>
      <a:hlink>
        <a:srgbClr val="318D94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Nova</vt:lpstr>
      <vt:lpstr>Maiandra GD</vt:lpstr>
      <vt:lpstr>GradientRiseVTI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8</cp:revision>
  <dcterms:created xsi:type="dcterms:W3CDTF">2020-11-14T10:02:08Z</dcterms:created>
  <dcterms:modified xsi:type="dcterms:W3CDTF">2024-01-15T03:35:27Z</dcterms:modified>
</cp:coreProperties>
</file>