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9C9C9"/>
    <a:srgbClr val="33CC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0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2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3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7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37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4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88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8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3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6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5E17-F88F-4796-9A1D-86C24358CA0F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9F79E-1810-4892-85CF-44046A857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4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7B2697-B329-42E2-ADD0-7C5C91042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28800" y="202"/>
            <a:ext cx="10347007" cy="68868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0B796A3-0608-4570-B627-DCA5EC342FD1}"/>
              </a:ext>
            </a:extLst>
          </p:cNvPr>
          <p:cNvSpPr txBox="1"/>
          <p:nvPr/>
        </p:nvSpPr>
        <p:spPr>
          <a:xfrm>
            <a:off x="3288319" y="1351508"/>
            <a:ext cx="7444162" cy="4154984"/>
          </a:xfrm>
          <a:prstGeom prst="rect">
            <a:avLst/>
          </a:prstGeom>
          <a:solidFill>
            <a:srgbClr val="C9C9C9">
              <a:alpha val="50980"/>
            </a:srgb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YE PRIESTS OF THE LORD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EA4566-D000-4DBE-9509-4F82FF6CF139}"/>
              </a:ext>
            </a:extLst>
          </p:cNvPr>
          <p:cNvSpPr/>
          <p:nvPr/>
        </p:nvSpPr>
        <p:spPr>
          <a:xfrm>
            <a:off x="0" y="0"/>
            <a:ext cx="1828800" cy="688721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9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54581C7-98ED-4A58-B581-97EF1C1EE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28800" y="202"/>
            <a:ext cx="10347007" cy="688680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8EA4566-D000-4DBE-9509-4F82FF6CF139}"/>
              </a:ext>
            </a:extLst>
          </p:cNvPr>
          <p:cNvSpPr/>
          <p:nvPr/>
        </p:nvSpPr>
        <p:spPr>
          <a:xfrm>
            <a:off x="0" y="0"/>
            <a:ext cx="1828800" cy="688721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ADE385-8BB9-4831-8885-7D6AD94539BB}"/>
              </a:ext>
            </a:extLst>
          </p:cNvPr>
          <p:cNvSpPr txBox="1"/>
          <p:nvPr/>
        </p:nvSpPr>
        <p:spPr>
          <a:xfrm>
            <a:off x="2932386" y="1122207"/>
            <a:ext cx="7822463" cy="4791055"/>
          </a:xfrm>
          <a:prstGeom prst="rect">
            <a:avLst/>
          </a:prstGeom>
          <a:solidFill>
            <a:srgbClr val="C9C9C9">
              <a:alpha val="69804"/>
            </a:srgb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priests of the Lord, ye servants of God; 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Christ, our allegiance we pledge,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hopeful pilgrims, our faith never dims;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victors with Christ will emerge. 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Thy rich Shepherd's Rod is the food in our feast;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this present truth, with Christ we are abreast;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Though in the world least, yet kings, princes, priests,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Kingdom we pilgrimage.</a:t>
            </a:r>
          </a:p>
        </p:txBody>
      </p:sp>
    </p:spTree>
    <p:extLst>
      <p:ext uri="{BB962C8B-B14F-4D97-AF65-F5344CB8AC3E}">
        <p14:creationId xmlns:p14="http://schemas.microsoft.com/office/powerpoint/2010/main" val="351810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1F7378-B65F-4693-9C1C-4DDC9F753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28800" y="202"/>
            <a:ext cx="10347007" cy="688680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8EA4566-D000-4DBE-9509-4F82FF6CF139}"/>
              </a:ext>
            </a:extLst>
          </p:cNvPr>
          <p:cNvSpPr/>
          <p:nvPr/>
        </p:nvSpPr>
        <p:spPr>
          <a:xfrm>
            <a:off x="0" y="0"/>
            <a:ext cx="1828800" cy="688721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4D2650-482F-4F80-B249-7EEA21428141}"/>
              </a:ext>
            </a:extLst>
          </p:cNvPr>
          <p:cNvSpPr txBox="1"/>
          <p:nvPr/>
        </p:nvSpPr>
        <p:spPr>
          <a:xfrm>
            <a:off x="2932386" y="1122207"/>
            <a:ext cx="7822463" cy="4791055"/>
          </a:xfrm>
          <a:prstGeom prst="rect">
            <a:avLst/>
          </a:prstGeom>
          <a:solidFill>
            <a:srgbClr val="C9C9C9">
              <a:alpha val="69804"/>
            </a:srgb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peace I'll not hold, Thy children thou told;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 righteousness is in my church,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Thine manservants here, resolve to adhere;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Lord reveal thy truth as we search.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to us the wisdom to lead in our homes, 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courage, give strength, to endure all the storms,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seek thine meekness, in speech and in dress,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Thine lost souls help us, Lord, to fetch.</a:t>
            </a:r>
          </a:p>
        </p:txBody>
      </p:sp>
    </p:spTree>
    <p:extLst>
      <p:ext uri="{BB962C8B-B14F-4D97-AF65-F5344CB8AC3E}">
        <p14:creationId xmlns:p14="http://schemas.microsoft.com/office/powerpoint/2010/main" val="97294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915FD87-700D-4E2A-B67F-1B8703A17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28800" y="202"/>
            <a:ext cx="10347007" cy="688680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8EA4566-D000-4DBE-9509-4F82FF6CF139}"/>
              </a:ext>
            </a:extLst>
          </p:cNvPr>
          <p:cNvSpPr/>
          <p:nvPr/>
        </p:nvSpPr>
        <p:spPr>
          <a:xfrm>
            <a:off x="0" y="0"/>
            <a:ext cx="1828800" cy="688721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E657C7-C962-49B3-A2CF-D12C585D661F}"/>
              </a:ext>
            </a:extLst>
          </p:cNvPr>
          <p:cNvSpPr txBox="1"/>
          <p:nvPr/>
        </p:nvSpPr>
        <p:spPr>
          <a:xfrm>
            <a:off x="2932386" y="1122207"/>
            <a:ext cx="7822463" cy="4791055"/>
          </a:xfrm>
          <a:prstGeom prst="rect">
            <a:avLst/>
          </a:prstGeom>
          <a:solidFill>
            <a:srgbClr val="C9C9C9">
              <a:alpha val="69804"/>
            </a:srgbClr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men wondered at, be kind and be smart,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 the truth you'll be a Vanguard,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 soon will appear, to meet God, prepare,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Reformation is our safeguard.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the twenty-four thousand spirit filled saints,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Ox-plow stage you will have no restraints,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God's servants by oath, no guile in our mouths, </a:t>
            </a:r>
          </a:p>
          <a:p>
            <a:pPr>
              <a:spcAft>
                <a:spcPts val="800"/>
              </a:spcAft>
            </a:pP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Righteously, the truth we will guard.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88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236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9</cp:revision>
  <dcterms:created xsi:type="dcterms:W3CDTF">2020-08-08T07:50:29Z</dcterms:created>
  <dcterms:modified xsi:type="dcterms:W3CDTF">2024-01-18T03:53:46Z</dcterms:modified>
</cp:coreProperties>
</file>