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42938-39CE-4FAB-99C5-4F40236DA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050A5C-EAD2-437E-BA38-E0AA5144FA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7DA34-52DB-4020-9683-33982C4FF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11CAF-0F5A-448A-8C7A-2D7136AD2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3A0BB-CA7E-431B-B23E-2CD7BE8F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920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1406B-3AA0-4F09-8479-915097CD9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BAE83-D702-40A2-9886-2A5D07B52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2CE14C-EAE8-4FAA-89DE-2A91F1A05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ED42AB-D872-4DB6-9882-99AA08D09B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A2034-4B3F-42ED-84C2-7E13DD5A9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668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07BEB-0388-49F7-ABE7-6058224EEB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19B83D-BC85-41B8-959B-52E105665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F54F99-9DA6-49C2-ABD5-FB267376BD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2FAD25-3CBF-4977-9B01-0A85BCE4B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567DD-002F-4F23-B26F-91FE082BE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75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C8A8-0BBB-4737-B3BA-5C18EE472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5E1275-A26B-445D-9DB1-7294914497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B1E96-AF9A-4741-AF90-B4E883A96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84034-5085-4EDD-A2B0-C77E363F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C052F3-82BD-4D87-B384-D2A0F20FB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524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58D16-1FF2-4062-87BD-A53A13219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E9371E-1348-4D9D-84AA-164EF99C5A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DF5237-A6A4-444F-A192-53C6ACBF0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AE2859-472C-4F11-8E2B-586E3284F4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5ED161-06AF-4AD2-B562-B92BBA18B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5436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FEEBE-52DC-4DBF-BE59-DD7D31F8D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A3E2E8-87ED-4A77-8EBC-BBEF609BFB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1E5F50-7A2F-49F1-A916-C2082930DB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0EF89D-8C55-45A0-A309-8C84344CA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705FCE-CD4B-4AF7-8FBE-5FE2C8CEE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E04FD1-C1F4-49D0-A72C-435DACBC8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03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B4ADE9-DC86-4739-A65F-C4FCFEA2B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C49FB-441F-4CF7-8425-04971330A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AA9C3C-B815-434C-9133-A5D68DAC2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3DBCCD-9583-4D30-A47B-C95BBD59DB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C2FA9F5-2BCE-47A8-AE26-EB8895FECF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514364-4829-4A63-BCB0-B872BC71A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B7A5D1C-3265-4E12-8EB0-931CA8E86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9175D7-7D69-40BA-B080-7B73CC7764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735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87C53B-41ED-46E9-BA15-F64F5CDE5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7B54F9-FA7D-478F-8540-A0181625A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618433-1B38-4D70-B7A9-D16A9C435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17C605-CF0B-4E90-90B1-4DCF6FC620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3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F6CE87-E386-4935-AE2E-450C2A145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D6C94B-7974-4F05-AB71-6AF49DF3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80C6F-F039-44EC-97F9-51EAE6F8C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6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98EC9-7250-4DB3-96B0-FA1C9D9C4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E73C5-3784-434E-9311-CBBE339180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12D6BD-712A-43B2-B117-6B47F360C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ADA46A-135D-4A89-9FD2-4EED745DF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B68CC7-D305-4981-8B9E-8B62635A2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B4DCDD-8FEB-4C54-93C8-3014CF52B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5E8A5-2BF2-4DD3-866E-A9CD43761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8322D5-0801-4606-A46A-5C7370E6A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86E703-6E06-4320-B9F8-647408B2B7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D04475-B0E3-48C8-AD25-59068BF31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C5BAE-3AC0-4F1C-8E83-46CDFE2C9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21ED93-5D06-4BD6-B9B5-3E9A4DD79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923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97171E9-C6FD-45BE-B0AA-D93BE2C0E5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483A77-469A-412F-92AA-333709DBC3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82093-917E-4819-9AD9-B81187636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8A209-1C4B-430D-BAAF-C8EB17FD7563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8809C-9211-485A-9D3B-42DCD5CB13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E3B2E-960D-4CC4-9F19-7DE739B653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8C912-3626-460C-ACE6-A3767FD68C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09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>
            <a:extLst>
              <a:ext uri="{FF2B5EF4-FFF2-40B4-BE49-F238E27FC236}">
                <a16:creationId xmlns:a16="http://schemas.microsoft.com/office/drawing/2014/main" id="{D455301D-0F7D-4942-BE30-11B9E3CA6C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AB2DF63-FC82-438D-A29F-B1D1C8A504CA}"/>
              </a:ext>
            </a:extLst>
          </p:cNvPr>
          <p:cNvSpPr txBox="1"/>
          <p:nvPr/>
        </p:nvSpPr>
        <p:spPr>
          <a:xfrm>
            <a:off x="1897499" y="1643024"/>
            <a:ext cx="8327332" cy="3046988"/>
          </a:xfrm>
          <a:prstGeom prst="rect">
            <a:avLst/>
          </a:prstGeom>
          <a:noFill/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oudy Old Style" panose="02020502050305020303" pitchFamily="18" charset="0"/>
              </a:rPr>
              <a:t>BIBLE SYMBOLS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oudy Old Style" panose="020205020503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94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72F9-94AF-46D0-BBD9-AAB0DFD59112}"/>
              </a:ext>
            </a:extLst>
          </p:cNvPr>
          <p:cNvSpPr txBox="1"/>
          <p:nvPr/>
        </p:nvSpPr>
        <p:spPr>
          <a:xfrm>
            <a:off x="2213365" y="1146964"/>
            <a:ext cx="776526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1.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Every moment is important,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Then make the most of what remains,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We need to </a:t>
            </a:r>
            <a:r>
              <a:rPr lang="en-US" sz="3600" dirty="0" err="1">
                <a:solidFill>
                  <a:schemeClr val="bg1"/>
                </a:solidFill>
                <a:latin typeface="Poor Richard" panose="02080502050505020702" pitchFamily="18" charset="0"/>
              </a:rPr>
              <a:t>labour</a:t>
            </a: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 for souls in want,</a:t>
            </a:r>
          </a:p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All mountains shall be turned to plains,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Go ye forth dear servants of the Harvest time.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72078F-0A66-4B7D-B65F-A7BBC27D6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B818D2-4166-47E7-8348-E1911B4C617D}"/>
              </a:ext>
            </a:extLst>
          </p:cNvPr>
          <p:cNvSpPr txBox="1"/>
          <p:nvPr/>
        </p:nvSpPr>
        <p:spPr>
          <a:xfrm>
            <a:off x="2571642" y="723295"/>
            <a:ext cx="642866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1.</a:t>
            </a:r>
            <a:r>
              <a:rPr lang="en-US" sz="3600" dirty="0">
                <a:latin typeface="Poor Richard" panose="02080502050505020702" pitchFamily="18" charset="0"/>
              </a:rPr>
              <a:t/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Bible numbers sent from heaven,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Teach the Word in clearness,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First and foremost, there is seven,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A number of completeness.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Then, there's ten for universal,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Three, divine and four, earth-wide,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The Bible at our disposal,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 Is by number five portrayed.</a:t>
            </a:r>
          </a:p>
        </p:txBody>
      </p:sp>
    </p:spTree>
    <p:extLst>
      <p:ext uri="{BB962C8B-B14F-4D97-AF65-F5344CB8AC3E}">
        <p14:creationId xmlns:p14="http://schemas.microsoft.com/office/powerpoint/2010/main" val="354014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72F9-94AF-46D0-BBD9-AAB0DFD59112}"/>
              </a:ext>
            </a:extLst>
          </p:cNvPr>
          <p:cNvSpPr txBox="1"/>
          <p:nvPr/>
        </p:nvSpPr>
        <p:spPr>
          <a:xfrm>
            <a:off x="2213365" y="1146964"/>
            <a:ext cx="776526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1.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Every moment is important,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Then make the most of what remains,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We need to </a:t>
            </a:r>
            <a:r>
              <a:rPr lang="en-US" sz="3600" dirty="0" err="1">
                <a:solidFill>
                  <a:schemeClr val="bg1"/>
                </a:solidFill>
                <a:latin typeface="Poor Richard" panose="02080502050505020702" pitchFamily="18" charset="0"/>
              </a:rPr>
              <a:t>labour</a:t>
            </a: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 for souls in want,</a:t>
            </a:r>
          </a:p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All mountains shall be turned to plains,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Go ye forth dear servants of the Harvest time.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72078F-0A66-4B7D-B65F-A7BBC27D6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B818D2-4166-47E7-8348-E1911B4C617D}"/>
              </a:ext>
            </a:extLst>
          </p:cNvPr>
          <p:cNvSpPr txBox="1"/>
          <p:nvPr/>
        </p:nvSpPr>
        <p:spPr>
          <a:xfrm>
            <a:off x="2571642" y="723295"/>
            <a:ext cx="70295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2</a:t>
            </a:r>
            <a:r>
              <a:rPr lang="en-US" sz="3600" dirty="0" smtClean="0">
                <a:solidFill>
                  <a:srgbClr val="FF0000"/>
                </a:solidFill>
                <a:latin typeface="Poor Richard" panose="02080502050505020702" pitchFamily="18" charset="0"/>
              </a:rPr>
              <a:t>.</a:t>
            </a:r>
            <a:r>
              <a:rPr lang="en-US" sz="3600" dirty="0">
                <a:latin typeface="Poor Richard" panose="02080502050505020702" pitchFamily="18" charset="0"/>
              </a:rPr>
              <a:t/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Bible symbols and equations,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 Lighten up the Christian's way,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 Winds are wars, and seas are nations,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Beasts are kingdoms bearing sway.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 Heads mean churches, horns civil rule,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 Crowns for kings, and yet there's more,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Only the students in God’s school,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Understand the Bible lore.</a:t>
            </a:r>
          </a:p>
        </p:txBody>
      </p:sp>
    </p:spTree>
    <p:extLst>
      <p:ext uri="{BB962C8B-B14F-4D97-AF65-F5344CB8AC3E}">
        <p14:creationId xmlns:p14="http://schemas.microsoft.com/office/powerpoint/2010/main" val="3561772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72572F9-94AF-46D0-BBD9-AAB0DFD59112}"/>
              </a:ext>
            </a:extLst>
          </p:cNvPr>
          <p:cNvSpPr txBox="1"/>
          <p:nvPr/>
        </p:nvSpPr>
        <p:spPr>
          <a:xfrm>
            <a:off x="2213365" y="1146964"/>
            <a:ext cx="776526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1.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Every moment is important,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Then make the most of what remains,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Redeem the time.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We need to </a:t>
            </a:r>
            <a:r>
              <a:rPr lang="en-US" sz="3600" dirty="0" err="1">
                <a:solidFill>
                  <a:schemeClr val="bg1"/>
                </a:solidFill>
                <a:latin typeface="Poor Richard" panose="02080502050505020702" pitchFamily="18" charset="0"/>
              </a:rPr>
              <a:t>labour</a:t>
            </a: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 for souls in want,</a:t>
            </a:r>
          </a:p>
          <a:p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All mountains shall be turned to plains,</a:t>
            </a:r>
            <a:b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</a:br>
            <a:r>
              <a:rPr lang="en-US" sz="3600" dirty="0">
                <a:solidFill>
                  <a:schemeClr val="bg1"/>
                </a:solidFill>
                <a:latin typeface="Poor Richard" panose="02080502050505020702" pitchFamily="18" charset="0"/>
              </a:rPr>
              <a:t>Go ye forth dear servants of the Harvest time.</a:t>
            </a:r>
            <a:endParaRPr lang="en-US" sz="3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B72078F-0A66-4B7D-B65F-A7BBC27D6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1B818D2-4166-47E7-8348-E1911B4C617D}"/>
              </a:ext>
            </a:extLst>
          </p:cNvPr>
          <p:cNvSpPr txBox="1"/>
          <p:nvPr/>
        </p:nvSpPr>
        <p:spPr>
          <a:xfrm>
            <a:off x="2571642" y="723295"/>
            <a:ext cx="70295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Poor Richard" panose="02080502050505020702" pitchFamily="18" charset="0"/>
              </a:rPr>
              <a:t>3</a:t>
            </a:r>
            <a:r>
              <a:rPr lang="en-US" sz="3600" dirty="0" smtClean="0">
                <a:solidFill>
                  <a:srgbClr val="FF0000"/>
                </a:solidFill>
                <a:latin typeface="Poor Richard" panose="02080502050505020702" pitchFamily="18" charset="0"/>
              </a:rPr>
              <a:t>.</a:t>
            </a:r>
            <a:r>
              <a:rPr lang="en-US" sz="3600" dirty="0">
                <a:latin typeface="Poor Richard" panose="02080502050505020702" pitchFamily="18" charset="0"/>
              </a:rPr>
              <a:t/>
            </a:r>
            <a:br>
              <a:rPr lang="en-US" sz="3600" dirty="0">
                <a:latin typeface="Poor Richard" panose="02080502050505020702" pitchFamily="18" charset="0"/>
              </a:rPr>
            </a:br>
            <a:r>
              <a:rPr lang="en-US" sz="3600" dirty="0">
                <a:latin typeface="Poor Richard" panose="02080502050505020702" pitchFamily="18" charset="0"/>
              </a:rPr>
              <a:t>Bible prophecy is not for,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 Private interpretation,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By man’s will it never did glow,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But by God's Inspiration.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Prove now all things, test the spirits,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Cease from men, and trust the Lord,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He grants wisdom beyond limits,</a:t>
            </a:r>
          </a:p>
          <a:p>
            <a:r>
              <a:rPr lang="en-US" sz="3600" dirty="0">
                <a:latin typeface="Poor Richard" panose="02080502050505020702" pitchFamily="18" charset="0"/>
              </a:rPr>
              <a:t>Study now, hear ye the Rod.</a:t>
            </a:r>
          </a:p>
        </p:txBody>
      </p:sp>
    </p:spTree>
    <p:extLst>
      <p:ext uri="{BB962C8B-B14F-4D97-AF65-F5344CB8AC3E}">
        <p14:creationId xmlns:p14="http://schemas.microsoft.com/office/powerpoint/2010/main" val="2629833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14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Goudy Old Style</vt:lpstr>
      <vt:lpstr>Poor Richard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Benjamin Chemarum</dc:creator>
  <cp:lastModifiedBy>Denis Mwaba</cp:lastModifiedBy>
  <cp:revision>9</cp:revision>
  <dcterms:created xsi:type="dcterms:W3CDTF">2019-10-25T08:57:01Z</dcterms:created>
  <dcterms:modified xsi:type="dcterms:W3CDTF">2022-01-27T09:15:21Z</dcterms:modified>
</cp:coreProperties>
</file>