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63" r:id="rId4"/>
    <p:sldId id="264" r:id="rId5"/>
    <p:sldId id="265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CCCC"/>
    <a:srgbClr val="CCFFFF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B76BC-72CB-407E-9BC4-FB8D0D734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3F899-A6A1-4576-9B1B-62B82530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716CE-BB46-439B-BA80-63024B0E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4AF57-E8CD-4196-8DC8-723EA3D3C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BF65DB-3B73-4A9C-902C-A96610E39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1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36CE0-1623-47C9-8A3B-FE7ABEBB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F13066-186F-4498-8C6A-2902EA8ED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00638-7782-4387-B68F-F5B74D3A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CB8B9-5DD3-469D-81D5-97A541681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7FF-ECC4-4443-B306-C89657D5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9FF9BB-A56E-48B8-8EB7-89D2F4032A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1F843-0A27-4FBD-A020-49E61EAFD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763A9-301F-4C6B-94E1-729641A8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EB0CE-DB5C-45F6-8621-4B0B55F7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987D0-3D10-46B5-973A-042EE3E4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9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01695-EA4D-4D14-9F26-1968A886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14B01-8C8F-4431-A67B-7401B3301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16656-F2F8-4AD2-960A-FD5E7E87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F3A78-1AF5-4F87-AFC0-317539B3D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09178-C0DD-4D21-98BF-F1F00AD9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1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D907C-7075-4782-A5E0-704E7490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8A115-4211-4B65-9BF5-9016F185C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75E40-8392-4542-86AE-6058729A6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6FEC-FA3F-4616-A229-64CDD360F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7F05D-7366-4247-A906-CC3873DE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1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EF00-7092-413C-8287-CCAE60383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A6AF1-F8CD-48E6-941B-41ED4771F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4F618-DE4E-41A3-8D7B-A8B518EA7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9BA3A-55BA-4EA6-9810-F9352AD43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C1A21-7569-4CF7-AA22-303B2190C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E6EE8-1250-4A9A-B49E-58E4C88C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2FB58-B2FB-47B3-A714-220BE56A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27216-BE1F-4A36-9664-09C0BF9AA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BC12D-929C-47B1-8AEB-34044E3423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591A96-6507-4661-9E21-7FB5A05B8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DBA47F-54EA-4A4E-B1D6-2CA140A277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EF63D4-CFAD-4585-9CA7-9E53E0F0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0DC42-C6C8-4E5B-ACE5-4F89790C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198A9-F2A0-49B3-96DC-AD88BF83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2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811FC-1AC4-4B7A-A4F6-3CE248A2C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12730-7410-47CD-9266-9A32448C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8A9C8D-BEED-4C85-92DC-0869BCD4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B2186C-A2F5-49B7-B993-1E459D35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2138F7-5212-43C5-8303-96C54F12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7DE17-43E4-44E5-BA7B-9D7D6733F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5F04F-2E74-4671-B52A-0A84E534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3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DAE30-BE60-41D2-83F9-01E3503F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ADEFF-0AEA-4E1B-8B8A-A047FAD0D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3536C-55C6-409C-AA6D-69A9CE425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F119D-B91A-4712-92CF-66A2B7CA8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79646-9D73-4C63-B0EB-C926C364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796F4-4C77-4D40-92B4-DFAC7265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7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3749-28C5-4082-B01B-70FA0CF0A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41F1C-073A-4536-B949-F9B4DCF51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ACE0F-5AD0-4805-9052-07ADC05FD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35A49-BDB5-41B2-8E73-0144C44C9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B3775-E3F6-4EAF-9344-6D135651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8C68B-60B9-4AC5-85E9-BB1BFFF7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F3FDB-13DC-4FED-9991-4D3FDBB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4D0AA-C5DB-4FA2-BF7B-3236A89CE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45394-6BAF-4B32-8EED-5DFE86E90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DDB1-ACDC-4FA1-AD8E-D3AEE9179E24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EB1EC-CD1A-45AE-9260-649B7F4B7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C08ED-CF54-41B7-B7C3-2710D84EE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63D39-AAEE-4699-9F45-C7EFE39CD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11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6DAD5-A4F4-41CD-A90B-8FDB4C838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96384B-67FB-4811-9171-78E385F50C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F9BF87-6D8F-447E-87F7-771F53532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14D566-721B-4B38-A757-79BA9241B341}"/>
              </a:ext>
            </a:extLst>
          </p:cNvPr>
          <p:cNvSpPr txBox="1"/>
          <p:nvPr/>
        </p:nvSpPr>
        <p:spPr>
          <a:xfrm>
            <a:off x="450850" y="1263075"/>
            <a:ext cx="112902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NEWSTART HYMN</a:t>
            </a:r>
          </a:p>
        </p:txBody>
      </p:sp>
    </p:spTree>
    <p:extLst>
      <p:ext uri="{BB962C8B-B14F-4D97-AF65-F5344CB8AC3E}">
        <p14:creationId xmlns:p14="http://schemas.microsoft.com/office/powerpoint/2010/main" val="76630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D856DC-CE5C-40BA-9EBC-53A342178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0D93C1-4597-426F-A3F2-CD0A5710851F}"/>
              </a:ext>
            </a:extLst>
          </p:cNvPr>
          <p:cNvSpPr txBox="1"/>
          <p:nvPr/>
        </p:nvSpPr>
        <p:spPr>
          <a:xfrm>
            <a:off x="1882726" y="335845"/>
            <a:ext cx="8426548" cy="618630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b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Great Physician now is near,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sympathizing Jesus;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health reform He’s given us,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wholesome strength and good cheer.</a:t>
            </a:r>
            <a:b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all the health laws,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the Rod message,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Living by reforms revealed,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Only power of healing.</a:t>
            </a:r>
          </a:p>
        </p:txBody>
      </p:sp>
    </p:spTree>
    <p:extLst>
      <p:ext uri="{BB962C8B-B14F-4D97-AF65-F5344CB8AC3E}">
        <p14:creationId xmlns:p14="http://schemas.microsoft.com/office/powerpoint/2010/main" val="4082196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D856DC-CE5C-40BA-9EBC-53A342178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0D93C1-4597-426F-A3F2-CD0A5710851F}"/>
              </a:ext>
            </a:extLst>
          </p:cNvPr>
          <p:cNvSpPr txBox="1"/>
          <p:nvPr/>
        </p:nvSpPr>
        <p:spPr>
          <a:xfrm>
            <a:off x="293077" y="520511"/>
            <a:ext cx="7403351" cy="5816977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b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to make nutritious food,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Saves many souls we’re losing;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should steer clear of poor cooking,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sacred duty so good.</a:t>
            </a:r>
          </a:p>
          <a:p>
            <a:pPr algn="ctr"/>
            <a:b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all the health laws,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the Rod message,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Living by reforms revealed,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Only power of healing.</a:t>
            </a:r>
          </a:p>
        </p:txBody>
      </p:sp>
      <p:pic>
        <p:nvPicPr>
          <p:cNvPr id="5" name="Picture 2" descr="cooked dish on plate">
            <a:extLst>
              <a:ext uri="{FF2B5EF4-FFF2-40B4-BE49-F238E27FC236}">
                <a16:creationId xmlns:a16="http://schemas.microsoft.com/office/drawing/2014/main" id="{033E627F-AF72-4B40-A7FD-E2F57468E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428" y="520511"/>
            <a:ext cx="4202496" cy="581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29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D856DC-CE5C-40BA-9EBC-53A342178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0D93C1-4597-426F-A3F2-CD0A5710851F}"/>
              </a:ext>
            </a:extLst>
          </p:cNvPr>
          <p:cNvSpPr txBox="1"/>
          <p:nvPr/>
        </p:nvSpPr>
        <p:spPr>
          <a:xfrm>
            <a:off x="3738282" y="520511"/>
            <a:ext cx="8160642" cy="5816977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b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day you need sufficient rest,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Sunshine, fresh air and water;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 is a great matter,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temperate and be honest.</a:t>
            </a:r>
          </a:p>
          <a:p>
            <a:pPr algn="ctr"/>
            <a:br>
              <a:rPr lang="en-US" sz="36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all the health laws,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the Rod message,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Living by reforms revealed,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Only power of healing.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8ED2CE-EB8D-433A-A6E7-8CC140AC2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76" y="520511"/>
            <a:ext cx="3864572" cy="580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0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D856DC-CE5C-40BA-9EBC-53A342178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0D93C1-4597-426F-A3F2-CD0A5710851F}"/>
              </a:ext>
            </a:extLst>
          </p:cNvPr>
          <p:cNvSpPr txBox="1"/>
          <p:nvPr/>
        </p:nvSpPr>
        <p:spPr>
          <a:xfrm>
            <a:off x="1882726" y="335845"/>
            <a:ext cx="8426548" cy="6186309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b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should on time amend our ways,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Trusting in God for support;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every deed and word and thought,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Reveal the Saviour always.</a:t>
            </a:r>
          </a:p>
          <a:p>
            <a:pPr algn="ctr"/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all the health laws,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the Rod message,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Living by reforms revealed,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Only power of healing.</a:t>
            </a:r>
          </a:p>
        </p:txBody>
      </p:sp>
    </p:spTree>
    <p:extLst>
      <p:ext uri="{BB962C8B-B14F-4D97-AF65-F5344CB8AC3E}">
        <p14:creationId xmlns:p14="http://schemas.microsoft.com/office/powerpoint/2010/main" val="387912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143552-E387-4A97-BA12-0CD8707E0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4322"/>
            <a:ext cx="12192000" cy="70922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00D93C1-4597-426F-A3F2-CD0A5710851F}"/>
              </a:ext>
            </a:extLst>
          </p:cNvPr>
          <p:cNvSpPr txBox="1"/>
          <p:nvPr/>
        </p:nvSpPr>
        <p:spPr>
          <a:xfrm>
            <a:off x="2811193" y="-44322"/>
            <a:ext cx="6569613" cy="2862322"/>
          </a:xfrm>
          <a:prstGeom prst="rect">
            <a:avLst/>
          </a:prstGeom>
          <a:solidFill>
            <a:srgbClr val="7030A0">
              <a:alpha val="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all the health laws,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Obey now the Rod message,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Living by reforms revealed,</a:t>
            </a:r>
          </a:p>
          <a:p>
            <a:pPr algn="ctr"/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Only power of healing.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9B8215-01A7-4B45-A0FA-5B7F84B74644}"/>
              </a:ext>
            </a:extLst>
          </p:cNvPr>
          <p:cNvSpPr txBox="1"/>
          <p:nvPr/>
        </p:nvSpPr>
        <p:spPr>
          <a:xfrm>
            <a:off x="2811191" y="3741677"/>
            <a:ext cx="20072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 –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Nutrition</a:t>
            </a:r>
            <a:b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E –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Exercise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W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–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Water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–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Sunshine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48AE38-1F9C-4BA1-AB4D-529F0123C027}"/>
              </a:ext>
            </a:extLst>
          </p:cNvPr>
          <p:cNvSpPr txBox="1"/>
          <p:nvPr/>
        </p:nvSpPr>
        <p:spPr>
          <a:xfrm>
            <a:off x="7373530" y="3741677"/>
            <a:ext cx="234525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–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Temperance</a:t>
            </a:r>
            <a:b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–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Air</a:t>
            </a: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–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Rest</a:t>
            </a: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</a:b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–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Trust in God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9221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</TotalTime>
  <Words>302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19</cp:revision>
  <dcterms:created xsi:type="dcterms:W3CDTF">2019-11-27T09:19:17Z</dcterms:created>
  <dcterms:modified xsi:type="dcterms:W3CDTF">2022-06-10T08:02:46Z</dcterms:modified>
</cp:coreProperties>
</file>