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2CAEB-FB95-4BF2-8C07-1D6AB459F8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BD7A2-7EE5-4306-B465-2B0CDB4C5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33185-6106-4F6B-867A-6B74DFC5E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A7CAF-DBFC-43BF-A850-B5E711453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9620A-5B0A-436D-9920-88F3A1B5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6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BC98B-B18E-4EC7-B668-F383409E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DF574-79C0-42BC-9DFC-8D506AB86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0D055-CFE9-45DC-8D91-CE97B093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C01C7-0FA0-4164-8396-72C47EB83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6E537-ED1D-499E-BACD-5D99EB21F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7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75DF97-24A4-460E-8FB8-F0480841E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EF6B5-8C23-4367-B031-9A895579D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B8D67-5BDF-4CFD-B223-976B583D0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9694A-9A02-4AE0-8235-2DDE59C0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14B05-14DA-4C59-BC21-39C3A9A96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5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D685-E54B-41BF-B2F9-5C1457087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51F84-A4C3-484B-8C21-1D479F15C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95FF4-7F97-4B66-86F5-12C7A20F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03E1F-F1AC-4450-B78C-E9319B635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081FE-C92B-41E8-B227-E5BAD980F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415A5-4FE3-453F-B8F1-4AD131735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55C82-6611-42C4-BDB3-F15BDD8E1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E7044-AF37-4950-90A0-C71A9385E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ED611-05A0-4217-9E6B-DCEBB72B4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6FA08-9797-435D-BEC0-D283CD510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7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735AB-4DBE-4528-B8CA-02149180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78E2F-9053-4D70-A16D-39E696F96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4395A-41F5-40AF-8BE9-69A4A844E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795783-2052-4E44-BE86-86D76E0C0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69895-FFF7-424F-9A1F-E07D4817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4DFCE-2281-49FD-913F-7409CCCFE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1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524F-CA26-4FFD-8D12-05C3C523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6493F-C83D-4E7A-9A1C-BB90CB9F2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1050D-E1CE-44BF-BD65-468B4AD48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AC03A3-6CEA-413F-9F99-C12D7D1319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B124FD-78CE-4AE2-849C-4B9A38A0B6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678C1C-2225-40D4-B00A-5A4322437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D1F308-1A8B-4600-912F-93F6003F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3E49D3-1787-4A8F-B575-7FF3F5030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7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2D41-4693-4DD8-8A53-5E7A322D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71CFDA-C038-4169-A63E-90D05C7D7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C7B3CA-B59F-4470-8CFE-92A7834AD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7B4D13-2839-4306-BAAA-DD23F0B17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0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B9F425-EB65-40C0-8C46-FE14F11B1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5E7C94-96C6-49BE-89F7-FC0A40101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07B86-4B2D-4AEB-908A-7B076A101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5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50FC2-95A1-401A-AF6A-B1ACEFB30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4CB68-9F01-4549-A420-E5B4A01A2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011EA-FCEF-4269-88AF-839A87005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A6015-9686-4921-B440-5B9BEA506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C3131D-2A81-4419-A1A6-DCCB798C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0E7B2-A0C7-483F-B2F8-B7DA49D87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6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9E7D3-A22E-4823-B9F5-FC89ED4FD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6C1566-53DD-4063-8ED1-6C521DDF6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536CA-A161-4261-BBED-805850B35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F09FE-DA38-4EE7-A099-BBAAA6E6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608F8-3121-489F-84B9-1A610C054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2366A-9864-4AFA-9E93-09CDAF9C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9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542D2C-705F-4459-92E7-CBBE3943E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F2AE9-A93D-433F-99D0-F1C90F67B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CE492-8893-4326-B729-930FA12F29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5C819-316F-4237-A348-F63C219374F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A9AAE-A43F-4DBF-9924-5E44C3AF1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1397C-B74F-4D08-A371-30E8B2496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FDBCA-5415-4C3E-84A6-BF3EADEAC3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5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A74A9A7-5D81-4975-A9AC-9B67785402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8" y="0"/>
            <a:ext cx="10287002" cy="685800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FC6B89C-AAA1-4B82-945F-FF659AAD1000}"/>
              </a:ext>
            </a:extLst>
          </p:cNvPr>
          <p:cNvSpPr/>
          <p:nvPr/>
        </p:nvSpPr>
        <p:spPr>
          <a:xfrm>
            <a:off x="-1" y="0"/>
            <a:ext cx="1904999" cy="68580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7FF432-632C-4938-AF5D-F8912BBBC7E7}"/>
              </a:ext>
            </a:extLst>
          </p:cNvPr>
          <p:cNvSpPr txBox="1"/>
          <p:nvPr/>
        </p:nvSpPr>
        <p:spPr>
          <a:xfrm>
            <a:off x="1539015" y="1905506"/>
            <a:ext cx="911397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ONLY THE </a:t>
            </a:r>
          </a:p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GOLDEN BOWL</a:t>
            </a:r>
          </a:p>
        </p:txBody>
      </p:sp>
    </p:spTree>
    <p:extLst>
      <p:ext uri="{BB962C8B-B14F-4D97-AF65-F5344CB8AC3E}">
        <p14:creationId xmlns:p14="http://schemas.microsoft.com/office/powerpoint/2010/main" val="112381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A74A9A7-5D81-4975-A9AC-9B67785402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8" y="0"/>
            <a:ext cx="10287002" cy="685800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FC6B89C-AAA1-4B82-945F-FF659AAD1000}"/>
              </a:ext>
            </a:extLst>
          </p:cNvPr>
          <p:cNvSpPr/>
          <p:nvPr/>
        </p:nvSpPr>
        <p:spPr>
          <a:xfrm>
            <a:off x="-1" y="0"/>
            <a:ext cx="1904999" cy="68580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54235B-F5F3-47CA-A485-6D94D47CEFD8}"/>
              </a:ext>
            </a:extLst>
          </p:cNvPr>
          <p:cNvSpPr txBox="1"/>
          <p:nvPr/>
        </p:nvSpPr>
        <p:spPr>
          <a:xfrm>
            <a:off x="312752" y="337625"/>
            <a:ext cx="7596554" cy="2684774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br>
              <a:rPr lang="en-US" sz="2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will send Him to you, oh do not be afraid;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is the comforter, Holy Spirit of truth.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He’ll remind you my flock, everything I have said;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promise of the Lord, lightens the narrow path.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272D57-9FEA-452F-9F3F-B8484728D0C1}"/>
              </a:ext>
            </a:extLst>
          </p:cNvPr>
          <p:cNvSpPr txBox="1"/>
          <p:nvPr/>
        </p:nvSpPr>
        <p:spPr>
          <a:xfrm>
            <a:off x="4256803" y="3835601"/>
            <a:ext cx="7596554" cy="2684774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all your, doctrine from, only the golden bowl,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all your, doctrine from, only the golden bowl.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be carried by, many winds of doctrine,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be carried by, many winds of doctrine.</a:t>
            </a:r>
          </a:p>
        </p:txBody>
      </p:sp>
    </p:spTree>
    <p:extLst>
      <p:ext uri="{BB962C8B-B14F-4D97-AF65-F5344CB8AC3E}">
        <p14:creationId xmlns:p14="http://schemas.microsoft.com/office/powerpoint/2010/main" val="1196943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A74A9A7-5D81-4975-A9AC-9B67785402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8" y="0"/>
            <a:ext cx="10287002" cy="685800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FC6B89C-AAA1-4B82-945F-FF659AAD1000}"/>
              </a:ext>
            </a:extLst>
          </p:cNvPr>
          <p:cNvSpPr/>
          <p:nvPr/>
        </p:nvSpPr>
        <p:spPr>
          <a:xfrm>
            <a:off x="-1" y="0"/>
            <a:ext cx="1904999" cy="68580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54235B-F5F3-47CA-A485-6D94D47CEFD8}"/>
              </a:ext>
            </a:extLst>
          </p:cNvPr>
          <p:cNvSpPr txBox="1"/>
          <p:nvPr/>
        </p:nvSpPr>
        <p:spPr>
          <a:xfrm>
            <a:off x="312751" y="337625"/>
            <a:ext cx="8142135" cy="2684774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Prophecy in the Word, came not in times of old,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the will of a man, but by the Holy Ghost.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Holy men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spake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truth, as they were moved by God,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Private interpreting, will cause us to be lost.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272D57-9FEA-452F-9F3F-B8484728D0C1}"/>
              </a:ext>
            </a:extLst>
          </p:cNvPr>
          <p:cNvSpPr txBox="1"/>
          <p:nvPr/>
        </p:nvSpPr>
        <p:spPr>
          <a:xfrm>
            <a:off x="4256803" y="3835601"/>
            <a:ext cx="7596554" cy="2684774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all your, doctrine from, only the golden bowl,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all your, doctrine from, only the golden bowl.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be carried by, many winds of doctrine,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be carried by, many winds of doctrine.</a:t>
            </a:r>
          </a:p>
        </p:txBody>
      </p:sp>
    </p:spTree>
    <p:extLst>
      <p:ext uri="{BB962C8B-B14F-4D97-AF65-F5344CB8AC3E}">
        <p14:creationId xmlns:p14="http://schemas.microsoft.com/office/powerpoint/2010/main" val="3772324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A74A9A7-5D81-4975-A9AC-9B67785402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8" y="0"/>
            <a:ext cx="10287002" cy="685800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FC6B89C-AAA1-4B82-945F-FF659AAD1000}"/>
              </a:ext>
            </a:extLst>
          </p:cNvPr>
          <p:cNvSpPr/>
          <p:nvPr/>
        </p:nvSpPr>
        <p:spPr>
          <a:xfrm>
            <a:off x="-1" y="0"/>
            <a:ext cx="1904999" cy="6858000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54235B-F5F3-47CA-A485-6D94D47CEFD8}"/>
              </a:ext>
            </a:extLst>
          </p:cNvPr>
          <p:cNvSpPr txBox="1"/>
          <p:nvPr/>
        </p:nvSpPr>
        <p:spPr>
          <a:xfrm>
            <a:off x="312751" y="337625"/>
            <a:ext cx="8142135" cy="2684774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two mediums, since eighteen forty four,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been employed by God, to interpret the Word.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 the Golden bowl, present truth they did store,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the last prophet comes; he is to teach the Rod.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272D57-9FEA-452F-9F3F-B8484728D0C1}"/>
              </a:ext>
            </a:extLst>
          </p:cNvPr>
          <p:cNvSpPr txBox="1"/>
          <p:nvPr/>
        </p:nvSpPr>
        <p:spPr>
          <a:xfrm>
            <a:off x="4256803" y="3835601"/>
            <a:ext cx="7596554" cy="2684774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all your, doctrine from, only the golden bowl,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 all your, doctrine from, only the golden bowl.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be carried by, many winds of doctrine,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be carried by, many winds of doctrine.</a:t>
            </a:r>
          </a:p>
        </p:txBody>
      </p:sp>
    </p:spTree>
    <p:extLst>
      <p:ext uri="{BB962C8B-B14F-4D97-AF65-F5344CB8AC3E}">
        <p14:creationId xmlns:p14="http://schemas.microsoft.com/office/powerpoint/2010/main" val="3426006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294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4</cp:revision>
  <dcterms:created xsi:type="dcterms:W3CDTF">2021-04-10T07:00:16Z</dcterms:created>
  <dcterms:modified xsi:type="dcterms:W3CDTF">2021-04-10T07:42:54Z</dcterms:modified>
</cp:coreProperties>
</file>