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54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5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2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8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9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5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8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41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92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6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97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75F69-7E36-4DE6-936C-38114B1FC4F6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0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6846E9-85A9-4399-919B-053CB434087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82"/>
          </a:p>
        </p:txBody>
      </p:sp>
      <p:pic>
        <p:nvPicPr>
          <p:cNvPr id="5" name="Picture 4" descr="Abstract background of node and mesh">
            <a:extLst>
              <a:ext uri="{FF2B5EF4-FFF2-40B4-BE49-F238E27FC236}">
                <a16:creationId xmlns:a16="http://schemas.microsoft.com/office/drawing/2014/main" id="{CCAA2E4E-264E-4433-991D-3B082D677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24521" y="0"/>
            <a:ext cx="10289512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7321F09-BA00-47EA-9E4E-B27445849C9F}"/>
              </a:ext>
            </a:extLst>
          </p:cNvPr>
          <p:cNvSpPr txBox="1"/>
          <p:nvPr/>
        </p:nvSpPr>
        <p:spPr>
          <a:xfrm>
            <a:off x="719788" y="1322508"/>
            <a:ext cx="8941357" cy="255454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Since Jesus led me to the Rod</a:t>
            </a:r>
          </a:p>
        </p:txBody>
      </p:sp>
    </p:spTree>
    <p:extLst>
      <p:ext uri="{BB962C8B-B14F-4D97-AF65-F5344CB8AC3E}">
        <p14:creationId xmlns:p14="http://schemas.microsoft.com/office/powerpoint/2010/main" val="2405088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6846E9-85A9-4399-919B-053CB434087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82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AA2E4E-264E-4433-991D-3B082D677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568" y="0"/>
            <a:ext cx="10314432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693386F-875E-4D23-81C4-8FAEACEB34EE}"/>
              </a:ext>
            </a:extLst>
          </p:cNvPr>
          <p:cNvSpPr txBox="1"/>
          <p:nvPr/>
        </p:nvSpPr>
        <p:spPr>
          <a:xfrm>
            <a:off x="2000321" y="582067"/>
            <a:ext cx="7717419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9900"/>
                </a:solidFill>
              </a:rPr>
              <a:t>1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Oh what a wonderful change has been wrought,</a:t>
            </a:r>
          </a:p>
          <a:p>
            <a:r>
              <a:rPr lang="en-US" sz="2800" dirty="0">
                <a:solidFill>
                  <a:schemeClr val="bg1"/>
                </a:solidFill>
              </a:rPr>
              <a:t>Since Jesus led me into the pure Rod.</a:t>
            </a:r>
          </a:p>
          <a:p>
            <a:r>
              <a:rPr lang="en-US" sz="2800" dirty="0">
                <a:solidFill>
                  <a:schemeClr val="bg1"/>
                </a:solidFill>
              </a:rPr>
              <a:t>Oh what great joy this sweet message has brought,</a:t>
            </a:r>
          </a:p>
          <a:p>
            <a:r>
              <a:rPr lang="en-US" sz="2800" dirty="0">
                <a:solidFill>
                  <a:schemeClr val="bg1"/>
                </a:solidFill>
              </a:rPr>
              <a:t>Since Jesus led me into the pure Rod.</a:t>
            </a:r>
          </a:p>
          <a:p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 Jesus led me to the Rod,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sweet pure Rod, His sweet pure Rod.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lit my soul, and I answered the call,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loving Saviour, He ransomed my soul.</a:t>
            </a:r>
          </a:p>
        </p:txBody>
      </p:sp>
    </p:spTree>
    <p:extLst>
      <p:ext uri="{BB962C8B-B14F-4D97-AF65-F5344CB8AC3E}">
        <p14:creationId xmlns:p14="http://schemas.microsoft.com/office/powerpoint/2010/main" val="96131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6846E9-85A9-4399-919B-053CB434087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82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AA2E4E-264E-4433-991D-3B082D677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14432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693386F-875E-4D23-81C4-8FAEACEB34EE}"/>
              </a:ext>
            </a:extLst>
          </p:cNvPr>
          <p:cNvSpPr txBox="1"/>
          <p:nvPr/>
        </p:nvSpPr>
        <p:spPr>
          <a:xfrm>
            <a:off x="3359048" y="715071"/>
            <a:ext cx="695538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9900"/>
                </a:solidFill>
              </a:rPr>
              <a:t>2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Striving to overcome my lukewarmness,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</a:rPr>
              <a:t>I am applying the salve of the Rod.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</a:rPr>
              <a:t>For to inherit the Kingdom’s fullness,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</a:rPr>
              <a:t>I am applying the salve of the Rod.</a:t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  <a:p>
            <a:pPr algn="r"/>
            <a:endParaRPr lang="en-US" sz="2800" dirty="0">
              <a:solidFill>
                <a:schemeClr val="bg1"/>
              </a:solidFill>
            </a:endParaRPr>
          </a:p>
          <a:p>
            <a:pPr algn="r"/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 Jesus led me to the Rod,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sweet pure Rod, His sweet pure Rod.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lit my soul, and I answered the call,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loving Saviour, He ransomed my soul.</a:t>
            </a:r>
          </a:p>
        </p:txBody>
      </p:sp>
    </p:spTree>
    <p:extLst>
      <p:ext uri="{BB962C8B-B14F-4D97-AF65-F5344CB8AC3E}">
        <p14:creationId xmlns:p14="http://schemas.microsoft.com/office/powerpoint/2010/main" val="11244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6846E9-85A9-4399-919B-053CB434087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82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AA2E4E-264E-4433-991D-3B082D677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568" y="0"/>
            <a:ext cx="10314432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693386F-875E-4D23-81C4-8FAEACEB34EE}"/>
              </a:ext>
            </a:extLst>
          </p:cNvPr>
          <p:cNvSpPr txBox="1"/>
          <p:nvPr/>
        </p:nvSpPr>
        <p:spPr>
          <a:xfrm>
            <a:off x="2000322" y="582067"/>
            <a:ext cx="695538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9900"/>
                </a:solidFill>
              </a:rPr>
              <a:t>3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I’ll dwell in that blissful city, I know,</a:t>
            </a:r>
          </a:p>
          <a:p>
            <a:r>
              <a:rPr lang="en-US" sz="2800" dirty="0">
                <a:solidFill>
                  <a:schemeClr val="bg1"/>
                </a:solidFill>
              </a:rPr>
              <a:t>Since God has promised in the shepherd’s Rod.</a:t>
            </a:r>
          </a:p>
          <a:p>
            <a:r>
              <a:rPr lang="en-US" sz="2800" dirty="0">
                <a:solidFill>
                  <a:schemeClr val="bg1"/>
                </a:solidFill>
              </a:rPr>
              <a:t>And unto Zion the gentiles will flow,</a:t>
            </a:r>
          </a:p>
          <a:p>
            <a:r>
              <a:rPr lang="en-US" sz="2800" dirty="0">
                <a:solidFill>
                  <a:schemeClr val="bg1"/>
                </a:solidFill>
              </a:rPr>
              <a:t>Since God has promised in the shepherd’s Rod. </a:t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 Jesus led me to the Rod,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sweet pure Rod, His sweet pure Rod.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lit my soul, and I answered the call,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loving Saviour, He ransomed my soul.</a:t>
            </a:r>
          </a:p>
        </p:txBody>
      </p:sp>
    </p:spTree>
    <p:extLst>
      <p:ext uri="{BB962C8B-B14F-4D97-AF65-F5344CB8AC3E}">
        <p14:creationId xmlns:p14="http://schemas.microsoft.com/office/powerpoint/2010/main" val="3751371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240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8</cp:revision>
  <dcterms:created xsi:type="dcterms:W3CDTF">2020-04-30T22:22:33Z</dcterms:created>
  <dcterms:modified xsi:type="dcterms:W3CDTF">2022-05-25T02:31:31Z</dcterms:modified>
</cp:coreProperties>
</file>