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2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8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1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12" b="75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2443910" y="1905506"/>
            <a:ext cx="7301132" cy="304698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PURE ROD</a:t>
            </a:r>
          </a:p>
        </p:txBody>
      </p:sp>
    </p:spTree>
    <p:extLst>
      <p:ext uri="{BB962C8B-B14F-4D97-AF65-F5344CB8AC3E}">
        <p14:creationId xmlns:p14="http://schemas.microsoft.com/office/powerpoint/2010/main" val="96114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12" b="75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8388213" cy="255454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1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Rod Message so sweet and pure,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Studied from each page and chart,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lived out with the whole heart,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the Laodicean cure.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Pointed by the Lord of Heaven,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‘Twill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guide to the safe haven.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305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12" b="75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7221599" cy="255454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2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coming of the Bridegroom,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Foolish virgins realize,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rejected the Lord’s advice,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knock, but to their doom.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Pointed by the Lord of Heaven,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‘Twill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guide to the safe haven.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464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12" b="75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8" y="414329"/>
            <a:ext cx="6412524" cy="255454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brethren the time is flying,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your lamps with extra oil,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will save you from the turmoil,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day of reckoning.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Pointed by the Lord of Heaven,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Pure Rod, Shepherd’s Rod,</a:t>
            </a:r>
          </a:p>
          <a:p>
            <a:pPr algn="r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‘Twill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guide to the safe haven.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5161296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1E2E35"/>
      </a:dk2>
      <a:lt2>
        <a:srgbClr val="E2E3E8"/>
      </a:lt2>
      <a:accent1>
        <a:srgbClr val="AAA26C"/>
      </a:accent1>
      <a:accent2>
        <a:srgbClr val="91A85A"/>
      </a:accent2>
      <a:accent3>
        <a:srgbClr val="7FAC6D"/>
      </a:accent3>
      <a:accent4>
        <a:srgbClr val="5FB269"/>
      </a:accent4>
      <a:accent5>
        <a:srgbClr val="6CAE90"/>
      </a:accent5>
      <a:accent6>
        <a:srgbClr val="5CACA9"/>
      </a:accent6>
      <a:hlink>
        <a:srgbClr val="6972A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Maiandra GD</vt:lpstr>
      <vt:lpstr>BrushVTI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Esther Mvula</cp:lastModifiedBy>
  <cp:revision>4</cp:revision>
  <dcterms:created xsi:type="dcterms:W3CDTF">2020-11-14T11:21:26Z</dcterms:created>
  <dcterms:modified xsi:type="dcterms:W3CDTF">2021-11-28T13:53:53Z</dcterms:modified>
</cp:coreProperties>
</file>