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5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34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27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4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07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89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1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19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37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47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7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0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007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2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8">
            <a:extLst>
              <a:ext uri="{FF2B5EF4-FFF2-40B4-BE49-F238E27FC236}">
                <a16:creationId xmlns:a16="http://schemas.microsoft.com/office/drawing/2014/main" id="{6E4CD457-E37B-4177-94C9-92C24E7321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0EA602-EBD6-4BDB-A8B1-3698AA383F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212" b="75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2CA2800-D56B-42EE-A3F0-DBCB29EBE238}"/>
              </a:ext>
            </a:extLst>
          </p:cNvPr>
          <p:cNvSpPr txBox="1"/>
          <p:nvPr/>
        </p:nvSpPr>
        <p:spPr>
          <a:xfrm>
            <a:off x="2443910" y="1905506"/>
            <a:ext cx="7301132" cy="3046988"/>
          </a:xfrm>
          <a:prstGeom prst="rec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THE PURE ROD</a:t>
            </a:r>
          </a:p>
        </p:txBody>
      </p:sp>
    </p:spTree>
    <p:extLst>
      <p:ext uri="{BB962C8B-B14F-4D97-AF65-F5344CB8AC3E}">
        <p14:creationId xmlns:p14="http://schemas.microsoft.com/office/powerpoint/2010/main" val="961146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8">
            <a:extLst>
              <a:ext uri="{FF2B5EF4-FFF2-40B4-BE49-F238E27FC236}">
                <a16:creationId xmlns:a16="http://schemas.microsoft.com/office/drawing/2014/main" id="{6E4CD457-E37B-4177-94C9-92C24E7321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0EA602-EBD6-4BDB-A8B1-3698AA383F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212" b="75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2CA2800-D56B-42EE-A3F0-DBCB29EBE238}"/>
              </a:ext>
            </a:extLst>
          </p:cNvPr>
          <p:cNvSpPr txBox="1"/>
          <p:nvPr/>
        </p:nvSpPr>
        <p:spPr>
          <a:xfrm>
            <a:off x="446297" y="414329"/>
            <a:ext cx="8388213" cy="255454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1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Rod Message so sweet and pure,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Studied from each page and chart,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when lived out with the whole heart,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Gives the Laodicean cure.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455899A-796C-488C-9A75-5D5935E81E3F}"/>
              </a:ext>
            </a:extLst>
          </p:cNvPr>
          <p:cNvSpPr txBox="1"/>
          <p:nvPr/>
        </p:nvSpPr>
        <p:spPr>
          <a:xfrm>
            <a:off x="5359792" y="3889126"/>
            <a:ext cx="6412524" cy="2554545"/>
          </a:xfrm>
          <a:prstGeom prst="rec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Chorus: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Pure Rod, Shepherd’s Rod,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Pointed by the Lord of Heaven,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Pure Rod, Shepherd’s Rod,</a:t>
            </a:r>
          </a:p>
          <a:p>
            <a:pPr algn="r"/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‘Twill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guide to the safe haven.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3051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8">
            <a:extLst>
              <a:ext uri="{FF2B5EF4-FFF2-40B4-BE49-F238E27FC236}">
                <a16:creationId xmlns:a16="http://schemas.microsoft.com/office/drawing/2014/main" id="{6E4CD457-E37B-4177-94C9-92C24E7321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0EA602-EBD6-4BDB-A8B1-3698AA383F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212" b="75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2CA2800-D56B-42EE-A3F0-DBCB29EBE238}"/>
              </a:ext>
            </a:extLst>
          </p:cNvPr>
          <p:cNvSpPr txBox="1"/>
          <p:nvPr/>
        </p:nvSpPr>
        <p:spPr>
          <a:xfrm>
            <a:off x="446297" y="414329"/>
            <a:ext cx="7221599" cy="255454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2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the coming of the Bridegroom,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Foolish virgins realize,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rejected the Lord’s advice,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will knock, but to their doom.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455899A-796C-488C-9A75-5D5935E81E3F}"/>
              </a:ext>
            </a:extLst>
          </p:cNvPr>
          <p:cNvSpPr txBox="1"/>
          <p:nvPr/>
        </p:nvSpPr>
        <p:spPr>
          <a:xfrm>
            <a:off x="5359792" y="3889126"/>
            <a:ext cx="6412524" cy="2554545"/>
          </a:xfrm>
          <a:prstGeom prst="rec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Chorus: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Pure Rod, Shepherd’s Rod,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Pointed by the Lord of Heaven,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Pure Rod, Shepherd’s Rod,</a:t>
            </a:r>
          </a:p>
          <a:p>
            <a:pPr algn="r"/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‘Twill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guide to the safe haven.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4647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8">
            <a:extLst>
              <a:ext uri="{FF2B5EF4-FFF2-40B4-BE49-F238E27FC236}">
                <a16:creationId xmlns:a16="http://schemas.microsoft.com/office/drawing/2014/main" id="{6E4CD457-E37B-4177-94C9-92C24E7321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0EA602-EBD6-4BDB-A8B1-3698AA383F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212" b="75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2CA2800-D56B-42EE-A3F0-DBCB29EBE238}"/>
              </a:ext>
            </a:extLst>
          </p:cNvPr>
          <p:cNvSpPr txBox="1"/>
          <p:nvPr/>
        </p:nvSpPr>
        <p:spPr>
          <a:xfrm>
            <a:off x="446298" y="414329"/>
            <a:ext cx="6412524" cy="255454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3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Dear brethren the time is flying,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Fill your lamps with extra oil,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will save you from the turmoil,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day of reckoning.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455899A-796C-488C-9A75-5D5935E81E3F}"/>
              </a:ext>
            </a:extLst>
          </p:cNvPr>
          <p:cNvSpPr txBox="1"/>
          <p:nvPr/>
        </p:nvSpPr>
        <p:spPr>
          <a:xfrm>
            <a:off x="5359792" y="3889126"/>
            <a:ext cx="6412524" cy="2554545"/>
          </a:xfrm>
          <a:prstGeom prst="rec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Chorus: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Pure Rod, Shepherd’s Rod,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Pointed by the Lord of Heaven,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Pure Rod, Shepherd’s Rod,</a:t>
            </a:r>
          </a:p>
          <a:p>
            <a:pPr algn="r"/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‘Twill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guide to the safe haven.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5161296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RightStep">
      <a:dk1>
        <a:srgbClr val="000000"/>
      </a:dk1>
      <a:lt1>
        <a:srgbClr val="FFFFFF"/>
      </a:lt1>
      <a:dk2>
        <a:srgbClr val="1E2E35"/>
      </a:dk2>
      <a:lt2>
        <a:srgbClr val="E2E3E8"/>
      </a:lt2>
      <a:accent1>
        <a:srgbClr val="AAA26C"/>
      </a:accent1>
      <a:accent2>
        <a:srgbClr val="91A85A"/>
      </a:accent2>
      <a:accent3>
        <a:srgbClr val="7FAC6D"/>
      </a:accent3>
      <a:accent4>
        <a:srgbClr val="5FB269"/>
      </a:accent4>
      <a:accent5>
        <a:srgbClr val="6CAE90"/>
      </a:accent5>
      <a:accent6>
        <a:srgbClr val="5CACA9"/>
      </a:accent6>
      <a:hlink>
        <a:srgbClr val="6972AE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182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Maiandra GD</vt:lpstr>
      <vt:lpstr>BrushVTI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Esther Mvula</cp:lastModifiedBy>
  <cp:revision>4</cp:revision>
  <dcterms:created xsi:type="dcterms:W3CDTF">2020-11-14T11:21:26Z</dcterms:created>
  <dcterms:modified xsi:type="dcterms:W3CDTF">2021-11-28T13:53:53Z</dcterms:modified>
</cp:coreProperties>
</file>