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Saturday, June 12,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87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Saturday, June 12,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11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Saturday, June 12,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802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Saturday, June 12,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41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Saturday, June 12,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Saturday, June 12,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4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Saturday, June 12,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494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Saturday, June 12,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017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Saturday, June 12,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464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Saturday, June 12,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94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Saturday, June 12,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58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Saturday, June 12,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86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88" r:id="rId4"/>
    <p:sldLayoutId id="2147483689" r:id="rId5"/>
    <p:sldLayoutId id="2147483694" r:id="rId6"/>
    <p:sldLayoutId id="2147483690" r:id="rId7"/>
    <p:sldLayoutId id="2147483691" r:id="rId8"/>
    <p:sldLayoutId id="2147483692" r:id="rId9"/>
    <p:sldLayoutId id="2147483693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8BFCC535-F368-497D-9E47-898F8F0DD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3">
            <a:extLst>
              <a:ext uri="{FF2B5EF4-FFF2-40B4-BE49-F238E27FC236}">
                <a16:creationId xmlns:a16="http://schemas.microsoft.com/office/drawing/2014/main" id="{3EA54834-0187-4FAD-B07E-D4333081A2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07" b="7707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C807DF-3CCB-44B9-8979-5280F21E87CB}"/>
              </a:ext>
            </a:extLst>
          </p:cNvPr>
          <p:cNvSpPr txBox="1"/>
          <p:nvPr/>
        </p:nvSpPr>
        <p:spPr>
          <a:xfrm>
            <a:off x="1253167" y="1166842"/>
            <a:ext cx="968566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WALK IN </a:t>
            </a:r>
          </a:p>
          <a:p>
            <a:pPr algn="ctr"/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THE </a:t>
            </a:r>
          </a:p>
          <a:p>
            <a:pPr algn="ctr"/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PRESENT TRUTH</a:t>
            </a:r>
          </a:p>
        </p:txBody>
      </p:sp>
    </p:spTree>
    <p:extLst>
      <p:ext uri="{BB962C8B-B14F-4D97-AF65-F5344CB8AC3E}">
        <p14:creationId xmlns:p14="http://schemas.microsoft.com/office/powerpoint/2010/main" val="568788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8BFCC535-F368-497D-9E47-898F8F0DD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3">
            <a:extLst>
              <a:ext uri="{FF2B5EF4-FFF2-40B4-BE49-F238E27FC236}">
                <a16:creationId xmlns:a16="http://schemas.microsoft.com/office/drawing/2014/main" id="{3EA54834-0187-4FAD-B07E-D4333081A2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07" b="7707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27A4E7E-5D42-4E77-9063-98570274ADDC}"/>
              </a:ext>
            </a:extLst>
          </p:cNvPr>
          <p:cNvSpPr txBox="1"/>
          <p:nvPr/>
        </p:nvSpPr>
        <p:spPr>
          <a:xfrm>
            <a:off x="516835" y="503582"/>
            <a:ext cx="8560904" cy="2554545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 message comes that you do not decipher,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pains that you hear what the messenger says,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your own position can never be shaken,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coming in contact with theories of men.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3C81CD-A281-4DE6-BC73-FB0B736B73FF}"/>
              </a:ext>
            </a:extLst>
          </p:cNvPr>
          <p:cNvSpPr txBox="1"/>
          <p:nvPr/>
        </p:nvSpPr>
        <p:spPr>
          <a:xfrm>
            <a:off x="6095999" y="3799873"/>
            <a:ext cx="5585789" cy="2554545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</a:p>
          <a:p>
            <a:pPr algn="r"/>
            <a:r>
              <a:rPr lang="en-US" sz="3200" dirty="0"/>
              <a:t>Walk in the present truth,</a:t>
            </a:r>
          </a:p>
          <a:p>
            <a:pPr algn="r"/>
            <a:r>
              <a:rPr lang="en-US" sz="3200" dirty="0"/>
              <a:t>Walk in the present truth,</a:t>
            </a:r>
          </a:p>
          <a:p>
            <a:pPr algn="r"/>
            <a:r>
              <a:rPr lang="en-US" sz="3200" dirty="0"/>
              <a:t>Walk in the present truth,</a:t>
            </a:r>
          </a:p>
          <a:p>
            <a:pPr algn="r"/>
            <a:r>
              <a:rPr lang="en-US" sz="3200" dirty="0"/>
              <a:t>And you’ll be amazed.</a:t>
            </a:r>
          </a:p>
        </p:txBody>
      </p:sp>
    </p:spTree>
    <p:extLst>
      <p:ext uri="{BB962C8B-B14F-4D97-AF65-F5344CB8AC3E}">
        <p14:creationId xmlns:p14="http://schemas.microsoft.com/office/powerpoint/2010/main" val="1710559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8BFCC535-F368-497D-9E47-898F8F0DD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3">
            <a:extLst>
              <a:ext uri="{FF2B5EF4-FFF2-40B4-BE49-F238E27FC236}">
                <a16:creationId xmlns:a16="http://schemas.microsoft.com/office/drawing/2014/main" id="{3EA54834-0187-4FAD-B07E-D4333081A2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07" b="7707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27A4E7E-5D42-4E77-9063-98570274ADDC}"/>
              </a:ext>
            </a:extLst>
          </p:cNvPr>
          <p:cNvSpPr txBox="1"/>
          <p:nvPr/>
        </p:nvSpPr>
        <p:spPr>
          <a:xfrm>
            <a:off x="516834" y="503582"/>
            <a:ext cx="9263269" cy="2554545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have but few days of probation before us,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which to make ready for eternity,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There’s no time to squander, no more time for sinning,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Walk in the present truth; ‘tis light from the King.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3C81CD-A281-4DE6-BC73-FB0B736B73FF}"/>
              </a:ext>
            </a:extLst>
          </p:cNvPr>
          <p:cNvSpPr txBox="1"/>
          <p:nvPr/>
        </p:nvSpPr>
        <p:spPr>
          <a:xfrm>
            <a:off x="4194311" y="3799873"/>
            <a:ext cx="7487478" cy="2554545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</a:p>
          <a:p>
            <a:pPr algn="r"/>
            <a:r>
              <a:rPr lang="en-US" sz="3200" dirty="0"/>
              <a:t>Walk in the present truth,</a:t>
            </a:r>
          </a:p>
          <a:p>
            <a:pPr algn="r"/>
            <a:r>
              <a:rPr lang="en-US" sz="3200" dirty="0"/>
              <a:t>Walk in the present truth,</a:t>
            </a:r>
          </a:p>
          <a:p>
            <a:pPr algn="r"/>
            <a:r>
              <a:rPr lang="en-US" sz="3200" dirty="0"/>
              <a:t>Walk in the present truth,</a:t>
            </a:r>
          </a:p>
          <a:p>
            <a:pPr algn="r"/>
            <a:r>
              <a:rPr lang="en-US" sz="3200" dirty="0"/>
              <a:t>And you’ll be amazed.</a:t>
            </a:r>
          </a:p>
        </p:txBody>
      </p:sp>
    </p:spTree>
    <p:extLst>
      <p:ext uri="{BB962C8B-B14F-4D97-AF65-F5344CB8AC3E}">
        <p14:creationId xmlns:p14="http://schemas.microsoft.com/office/powerpoint/2010/main" val="3441257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8BFCC535-F368-497D-9E47-898F8F0DD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3">
            <a:extLst>
              <a:ext uri="{FF2B5EF4-FFF2-40B4-BE49-F238E27FC236}">
                <a16:creationId xmlns:a16="http://schemas.microsoft.com/office/drawing/2014/main" id="{3EA54834-0187-4FAD-B07E-D4333081A2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07" b="7707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27A4E7E-5D42-4E77-9063-98570274ADDC}"/>
              </a:ext>
            </a:extLst>
          </p:cNvPr>
          <p:cNvSpPr txBox="1"/>
          <p:nvPr/>
        </p:nvSpPr>
        <p:spPr>
          <a:xfrm>
            <a:off x="516835" y="503582"/>
            <a:ext cx="8309114" cy="2554545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who gets the Rod but then fails to live by it,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fails to proclaim it to those in the dark;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he does not give to sinners the warning,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 not receive the seal of Christ the King.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3C81CD-A281-4DE6-BC73-FB0B736B73FF}"/>
              </a:ext>
            </a:extLst>
          </p:cNvPr>
          <p:cNvSpPr txBox="1"/>
          <p:nvPr/>
        </p:nvSpPr>
        <p:spPr>
          <a:xfrm>
            <a:off x="4194311" y="3799873"/>
            <a:ext cx="7487478" cy="2554545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</a:p>
          <a:p>
            <a:pPr algn="r"/>
            <a:r>
              <a:rPr lang="en-US" sz="3200" dirty="0"/>
              <a:t>Walk in the present truth,</a:t>
            </a:r>
          </a:p>
          <a:p>
            <a:pPr algn="r"/>
            <a:r>
              <a:rPr lang="en-US" sz="3200" dirty="0"/>
              <a:t>Walk in the present truth,</a:t>
            </a:r>
          </a:p>
          <a:p>
            <a:pPr algn="r"/>
            <a:r>
              <a:rPr lang="en-US" sz="3200" dirty="0"/>
              <a:t>Walk in the present truth,</a:t>
            </a:r>
          </a:p>
          <a:p>
            <a:pPr algn="r"/>
            <a:r>
              <a:rPr lang="en-US" sz="3200" dirty="0"/>
              <a:t>And you’ll be amazed.</a:t>
            </a:r>
          </a:p>
        </p:txBody>
      </p:sp>
    </p:spTree>
    <p:extLst>
      <p:ext uri="{BB962C8B-B14F-4D97-AF65-F5344CB8AC3E}">
        <p14:creationId xmlns:p14="http://schemas.microsoft.com/office/powerpoint/2010/main" val="107168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8BFCC535-F368-497D-9E47-898F8F0DD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3">
            <a:extLst>
              <a:ext uri="{FF2B5EF4-FFF2-40B4-BE49-F238E27FC236}">
                <a16:creationId xmlns:a16="http://schemas.microsoft.com/office/drawing/2014/main" id="{3EA54834-0187-4FAD-B07E-D4333081A2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07" b="7707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27A4E7E-5D42-4E77-9063-98570274ADDC}"/>
              </a:ext>
            </a:extLst>
          </p:cNvPr>
          <p:cNvSpPr txBox="1"/>
          <p:nvPr/>
        </p:nvSpPr>
        <p:spPr>
          <a:xfrm>
            <a:off x="516835" y="503582"/>
            <a:ext cx="9766852" cy="2554545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 to surrender your will to God daily,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Walk in given light while awaiting for more,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thine eyes look right on, beware of the side-edge,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steps may be perfect upon every stage.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3C81CD-A281-4DE6-BC73-FB0B736B73FF}"/>
              </a:ext>
            </a:extLst>
          </p:cNvPr>
          <p:cNvSpPr txBox="1"/>
          <p:nvPr/>
        </p:nvSpPr>
        <p:spPr>
          <a:xfrm>
            <a:off x="4194311" y="3799873"/>
            <a:ext cx="7487478" cy="2554545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</a:p>
          <a:p>
            <a:pPr algn="r"/>
            <a:r>
              <a:rPr lang="en-US" sz="3200" dirty="0"/>
              <a:t>Walk in the present truth,</a:t>
            </a:r>
          </a:p>
          <a:p>
            <a:pPr algn="r"/>
            <a:r>
              <a:rPr lang="en-US" sz="3200" dirty="0"/>
              <a:t>Walk in the present truth,</a:t>
            </a:r>
          </a:p>
          <a:p>
            <a:pPr algn="r"/>
            <a:r>
              <a:rPr lang="en-US" sz="3200" dirty="0"/>
              <a:t>Walk in the present truth,</a:t>
            </a:r>
          </a:p>
          <a:p>
            <a:pPr algn="r"/>
            <a:r>
              <a:rPr lang="en-US" sz="3200" dirty="0"/>
              <a:t>And you’ll be amazed.</a:t>
            </a:r>
          </a:p>
        </p:txBody>
      </p:sp>
    </p:spTree>
    <p:extLst>
      <p:ext uri="{BB962C8B-B14F-4D97-AF65-F5344CB8AC3E}">
        <p14:creationId xmlns:p14="http://schemas.microsoft.com/office/powerpoint/2010/main" val="651773341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DarkSeed_2SEEDS">
      <a:dk1>
        <a:srgbClr val="000000"/>
      </a:dk1>
      <a:lt1>
        <a:srgbClr val="FFFFFF"/>
      </a:lt1>
      <a:dk2>
        <a:srgbClr val="2C3A21"/>
      </a:dk2>
      <a:lt2>
        <a:srgbClr val="E5E2E8"/>
      </a:lt2>
      <a:accent1>
        <a:srgbClr val="6EB13B"/>
      </a:accent1>
      <a:accent2>
        <a:srgbClr val="99A842"/>
      </a:accent2>
      <a:accent3>
        <a:srgbClr val="48B547"/>
      </a:accent3>
      <a:accent4>
        <a:srgbClr val="3BB164"/>
      </a:accent4>
      <a:accent5>
        <a:srgbClr val="46B198"/>
      </a:accent5>
      <a:accent6>
        <a:srgbClr val="3B9CB1"/>
      </a:accent6>
      <a:hlink>
        <a:srgbClr val="318D94"/>
      </a:hlink>
      <a:folHlink>
        <a:srgbClr val="7F7F7F"/>
      </a:folHlink>
    </a:clrScheme>
    <a:fontScheme name="Avenir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275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Gill Sans Nova</vt:lpstr>
      <vt:lpstr>Maiandra GD</vt:lpstr>
      <vt:lpstr>GradientRiseVTI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Benjamin Chemarum</cp:lastModifiedBy>
  <cp:revision>7</cp:revision>
  <dcterms:created xsi:type="dcterms:W3CDTF">2020-11-14T10:02:08Z</dcterms:created>
  <dcterms:modified xsi:type="dcterms:W3CDTF">2021-06-12T14:41:56Z</dcterms:modified>
</cp:coreProperties>
</file>